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16"/>
  </p:notesMasterIdLst>
  <p:sldIdLst>
    <p:sldId id="256" r:id="rId3"/>
    <p:sldId id="269" r:id="rId4"/>
    <p:sldId id="258" r:id="rId5"/>
    <p:sldId id="268" r:id="rId6"/>
    <p:sldId id="259" r:id="rId7"/>
    <p:sldId id="261" r:id="rId8"/>
    <p:sldId id="260" r:id="rId9"/>
    <p:sldId id="293" r:id="rId10"/>
    <p:sldId id="267" r:id="rId11"/>
    <p:sldId id="277" r:id="rId12"/>
    <p:sldId id="271" r:id="rId13"/>
    <p:sldId id="292" r:id="rId14"/>
    <p:sldId id="282" r:id="rId15"/>
  </p:sldIdLst>
  <p:sldSz cx="9144000" cy="5143500" type="screen16x9"/>
  <p:notesSz cx="6858000" cy="9144000"/>
  <p:embeddedFontLst>
    <p:embeddedFont>
      <p:font typeface="Krona One" panose="020B0604020202020204" charset="0"/>
      <p:regular r:id="rId17"/>
    </p:embeddedFont>
    <p:embeddedFont>
      <p:font typeface="Barlow" panose="020B0604020202020204" charset="0"/>
      <p:regular r:id="rId18"/>
      <p:bold r:id="rId19"/>
      <p:italic r:id="rId20"/>
      <p:boldItalic r:id="rId21"/>
    </p:embeddedFont>
    <p:embeddedFont>
      <p:font typeface="Cavolini"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6EF68-CC44-4662-A00D-B409A5A2C8BF}" v="181" dt="2022-11-11T00:19:02.529"/>
    <p1510:client id="{01699F54-3732-4D35-AF94-FBEA3C32F3C6}" v="582" dt="2022-11-02T15:00:31.038"/>
    <p1510:client id="{21ACD580-34F1-3396-A02B-322EA124EFA6}" v="36" dt="2022-11-11T07:52:48.277"/>
    <p1510:client id="{A4E9136F-5B02-A3DC-E616-1A7A1E164297}" v="829" dt="2022-10-28T06:48:36.342"/>
    <p1510:client id="{B5518616-E728-4ADF-B08E-8DE5D8C1008D}" v="293" dt="2022-10-18T18:06:50.546"/>
    <p1510:client id="{D19D156D-E91F-44F1-B596-754A89B2A7BE}" v="142" dt="2022-10-24T19:18:28.099"/>
    <p1510:client id="{D9FDAC9A-A87B-946F-5062-7FA1614D67F0}" v="624" dt="2022-10-29T18:41:09.333"/>
    <p1510:client id="{E72AF55C-B348-0AE2-BE38-13778C4F6AFD}" v="499" dt="2022-11-02T15:25:43.089"/>
  </p1510:revLst>
</p1510:revInfo>
</file>

<file path=ppt/tableStyles.xml><?xml version="1.0" encoding="utf-8"?>
<a:tblStyleLst xmlns:a="http://schemas.openxmlformats.org/drawingml/2006/main" def="{DDE37E95-DB46-4F5C-8885-0538D6956E55}">
  <a:tblStyle styleId="{DDE37E95-DB46-4F5C-8885-0538D6956E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bad4994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ebad4994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ebe1715761_1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ebe1715761_1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ebe171576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ebe171576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ebe171576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ebe171576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245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ebe1715761_1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ebe1715761_1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ebe171576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ebe171576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ebad49943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ebad49943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49af5de71638f2d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49af5de71638f2d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ba89b1fa2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ba89b1fa2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eba89b1fa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eba89b1fa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ba89b1fa2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ba89b1fa2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ebe1715761_1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ebe1715761_1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4746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3.png"/><Relationship Id="rId7"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4.png"/><Relationship Id="rId9"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34.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8.png"/><Relationship Id="rId7"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6.png"/><Relationship Id="rId5" Type="http://schemas.openxmlformats.org/officeDocument/2006/relationships/image" Target="../media/image9.png"/><Relationship Id="rId10"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28.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6.png"/><Relationship Id="rId7"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3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2.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38.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24.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6.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7.png"/><Relationship Id="rId2" Type="http://schemas.openxmlformats.org/officeDocument/2006/relationships/image" Target="../media/image39.png"/><Relationship Id="rId1" Type="http://schemas.openxmlformats.org/officeDocument/2006/relationships/slideMaster" Target="../slideMasters/slideMaster1.xml"/><Relationship Id="rId6" Type="http://schemas.openxmlformats.org/officeDocument/2006/relationships/image" Target="../media/image41.png"/><Relationship Id="rId5" Type="http://schemas.openxmlformats.org/officeDocument/2006/relationships/image" Target="../media/image32.pn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8.png"/><Relationship Id="rId7" Type="http://schemas.openxmlformats.org/officeDocument/2006/relationships/image" Target="../media/image10.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4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41.png"/><Relationship Id="rId5" Type="http://schemas.openxmlformats.org/officeDocument/2006/relationships/image" Target="../media/image32.png"/><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6.png"/><Relationship Id="rId7"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9.png"/><Relationship Id="rId2" Type="http://schemas.openxmlformats.org/officeDocument/2006/relationships/image" Target="../media/image39.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34.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png"/><Relationship Id="rId7"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42.png"/><Relationship Id="rId9"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4.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12" Type="http://schemas.openxmlformats.org/officeDocument/2006/relationships/hyperlink" Target="http://bit.ly/2TtBDfr"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hyperlink" Target="http://bit.ly/2TyoMsr" TargetMode="External"/><Relationship Id="rId5" Type="http://schemas.openxmlformats.org/officeDocument/2006/relationships/image" Target="../media/image5.png"/><Relationship Id="rId10" Type="http://schemas.openxmlformats.org/officeDocument/2006/relationships/hyperlink" Target="http://bit.ly/2Tynxth" TargetMode="External"/><Relationship Id="rId4" Type="http://schemas.openxmlformats.org/officeDocument/2006/relationships/image" Target="../media/image3.png"/><Relationship Id="rId9"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image" Target="../media/image35.pn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8.png"/><Relationship Id="rId4"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9.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6.png"/><Relationship Id="rId7"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24.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media/image28.png"/><Relationship Id="rId12"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3.png"/><Relationship Id="rId10" Type="http://schemas.openxmlformats.org/officeDocument/2006/relationships/image" Target="../media/image6.png"/><Relationship Id="rId4" Type="http://schemas.openxmlformats.org/officeDocument/2006/relationships/image" Target="../media/image19.png"/><Relationship Id="rId9" Type="http://schemas.openxmlformats.org/officeDocument/2006/relationships/image" Target="../media/image3.png"/><Relationship Id="rId1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3">
            <a:alphaModFix/>
          </a:blip>
          <a:stretch>
            <a:fillRect/>
          </a:stretch>
        </p:blipFill>
        <p:spPr>
          <a:xfrm>
            <a:off x="0" y="-1225"/>
            <a:ext cx="9144000" cy="5143500"/>
          </a:xfrm>
          <a:prstGeom prst="rect">
            <a:avLst/>
          </a:prstGeom>
          <a:noFill/>
          <a:ln>
            <a:noFill/>
          </a:ln>
        </p:spPr>
      </p:pic>
      <p:grpSp>
        <p:nvGrpSpPr>
          <p:cNvPr id="10" name="Google Shape;10;p2"/>
          <p:cNvGrpSpPr/>
          <p:nvPr/>
        </p:nvGrpSpPr>
        <p:grpSpPr>
          <a:xfrm>
            <a:off x="2637566" y="-291173"/>
            <a:ext cx="6050097" cy="5841811"/>
            <a:chOff x="2637566" y="-291173"/>
            <a:chExt cx="6050097" cy="5841811"/>
          </a:xfrm>
        </p:grpSpPr>
        <p:pic>
          <p:nvPicPr>
            <p:cNvPr id="11" name="Google Shape;11;p2"/>
            <p:cNvPicPr preferRelativeResize="0"/>
            <p:nvPr/>
          </p:nvPicPr>
          <p:blipFill>
            <a:blip r:embed="rId4">
              <a:alphaModFix/>
            </a:blip>
            <a:stretch>
              <a:fillRect/>
            </a:stretch>
          </p:blipFill>
          <p:spPr>
            <a:xfrm rot="1004644">
              <a:off x="2744250" y="-186063"/>
              <a:ext cx="857250" cy="866775"/>
            </a:xfrm>
            <a:prstGeom prst="rect">
              <a:avLst/>
            </a:prstGeom>
            <a:noFill/>
            <a:ln>
              <a:noFill/>
            </a:ln>
          </p:spPr>
        </p:pic>
        <p:pic>
          <p:nvPicPr>
            <p:cNvPr id="12" name="Google Shape;12;p2"/>
            <p:cNvPicPr preferRelativeResize="0"/>
            <p:nvPr/>
          </p:nvPicPr>
          <p:blipFill>
            <a:blip r:embed="rId5">
              <a:alphaModFix/>
            </a:blip>
            <a:stretch>
              <a:fillRect/>
            </a:stretch>
          </p:blipFill>
          <p:spPr>
            <a:xfrm>
              <a:off x="3321200" y="4502888"/>
              <a:ext cx="1047750" cy="1047750"/>
            </a:xfrm>
            <a:prstGeom prst="rect">
              <a:avLst/>
            </a:prstGeom>
            <a:noFill/>
            <a:ln>
              <a:noFill/>
            </a:ln>
          </p:spPr>
        </p:pic>
        <p:pic>
          <p:nvPicPr>
            <p:cNvPr id="13" name="Google Shape;13;p2"/>
            <p:cNvPicPr preferRelativeResize="0"/>
            <p:nvPr/>
          </p:nvPicPr>
          <p:blipFill>
            <a:blip r:embed="rId6">
              <a:alphaModFix/>
            </a:blip>
            <a:stretch>
              <a:fillRect/>
            </a:stretch>
          </p:blipFill>
          <p:spPr>
            <a:xfrm rot="2414464">
              <a:off x="5333687" y="749500"/>
              <a:ext cx="666750" cy="1047750"/>
            </a:xfrm>
            <a:prstGeom prst="rect">
              <a:avLst/>
            </a:prstGeom>
            <a:noFill/>
            <a:ln>
              <a:noFill/>
            </a:ln>
          </p:spPr>
        </p:pic>
        <p:pic>
          <p:nvPicPr>
            <p:cNvPr id="14" name="Google Shape;14;p2"/>
            <p:cNvPicPr preferRelativeResize="0"/>
            <p:nvPr/>
          </p:nvPicPr>
          <p:blipFill>
            <a:blip r:embed="rId7">
              <a:alphaModFix/>
            </a:blip>
            <a:stretch>
              <a:fillRect/>
            </a:stretch>
          </p:blipFill>
          <p:spPr>
            <a:xfrm>
              <a:off x="7592288" y="4072813"/>
              <a:ext cx="1095375" cy="866775"/>
            </a:xfrm>
            <a:prstGeom prst="rect">
              <a:avLst/>
            </a:prstGeom>
            <a:noFill/>
            <a:ln>
              <a:noFill/>
            </a:ln>
          </p:spPr>
        </p:pic>
      </p:grpSp>
      <p:grpSp>
        <p:nvGrpSpPr>
          <p:cNvPr id="15" name="Google Shape;15;p2"/>
          <p:cNvGrpSpPr/>
          <p:nvPr/>
        </p:nvGrpSpPr>
        <p:grpSpPr>
          <a:xfrm>
            <a:off x="-132625" y="1093750"/>
            <a:ext cx="9276625" cy="4207775"/>
            <a:chOff x="-132625" y="1093750"/>
            <a:chExt cx="9276625" cy="4207775"/>
          </a:xfrm>
        </p:grpSpPr>
        <p:pic>
          <p:nvPicPr>
            <p:cNvPr id="16" name="Google Shape;16;p2"/>
            <p:cNvPicPr preferRelativeResize="0"/>
            <p:nvPr/>
          </p:nvPicPr>
          <p:blipFill>
            <a:blip r:embed="rId8">
              <a:alphaModFix amt="64000"/>
            </a:blip>
            <a:stretch>
              <a:fillRect/>
            </a:stretch>
          </p:blipFill>
          <p:spPr>
            <a:xfrm>
              <a:off x="8286750" y="2096750"/>
              <a:ext cx="857250" cy="600075"/>
            </a:xfrm>
            <a:prstGeom prst="rect">
              <a:avLst/>
            </a:prstGeom>
            <a:noFill/>
            <a:ln>
              <a:noFill/>
            </a:ln>
          </p:spPr>
        </p:pic>
        <p:pic>
          <p:nvPicPr>
            <p:cNvPr id="17" name="Google Shape;17;p2"/>
            <p:cNvPicPr preferRelativeResize="0"/>
            <p:nvPr/>
          </p:nvPicPr>
          <p:blipFill>
            <a:blip r:embed="rId9">
              <a:alphaModFix amt="24000"/>
            </a:blip>
            <a:stretch>
              <a:fillRect/>
            </a:stretch>
          </p:blipFill>
          <p:spPr>
            <a:xfrm>
              <a:off x="5394725" y="4549050"/>
              <a:ext cx="695325" cy="752475"/>
            </a:xfrm>
            <a:prstGeom prst="rect">
              <a:avLst/>
            </a:prstGeom>
            <a:noFill/>
            <a:ln>
              <a:noFill/>
            </a:ln>
          </p:spPr>
        </p:pic>
        <p:pic>
          <p:nvPicPr>
            <p:cNvPr id="18" name="Google Shape;18;p2"/>
            <p:cNvPicPr preferRelativeResize="0"/>
            <p:nvPr/>
          </p:nvPicPr>
          <p:blipFill>
            <a:blip r:embed="rId10">
              <a:alphaModFix amt="25000"/>
            </a:blip>
            <a:stretch>
              <a:fillRect/>
            </a:stretch>
          </p:blipFill>
          <p:spPr>
            <a:xfrm>
              <a:off x="1390175" y="4580213"/>
              <a:ext cx="642126" cy="514913"/>
            </a:xfrm>
            <a:prstGeom prst="rect">
              <a:avLst/>
            </a:prstGeom>
            <a:noFill/>
            <a:ln>
              <a:noFill/>
            </a:ln>
          </p:spPr>
        </p:pic>
        <p:pic>
          <p:nvPicPr>
            <p:cNvPr id="19" name="Google Shape;19;p2"/>
            <p:cNvPicPr preferRelativeResize="0"/>
            <p:nvPr/>
          </p:nvPicPr>
          <p:blipFill>
            <a:blip r:embed="rId11">
              <a:alphaModFix amt="24000"/>
            </a:blip>
            <a:stretch>
              <a:fillRect/>
            </a:stretch>
          </p:blipFill>
          <p:spPr>
            <a:xfrm>
              <a:off x="-132625" y="1093750"/>
              <a:ext cx="847725" cy="590550"/>
            </a:xfrm>
            <a:prstGeom prst="rect">
              <a:avLst/>
            </a:prstGeom>
            <a:noFill/>
            <a:ln>
              <a:noFill/>
            </a:ln>
          </p:spPr>
        </p:pic>
      </p:grpSp>
      <p:sp>
        <p:nvSpPr>
          <p:cNvPr id="20" name="Google Shape;20;p2"/>
          <p:cNvSpPr txBox="1">
            <a:spLocks noGrp="1"/>
          </p:cNvSpPr>
          <p:nvPr>
            <p:ph type="ctrTitle"/>
          </p:nvPr>
        </p:nvSpPr>
        <p:spPr>
          <a:xfrm>
            <a:off x="715150" y="1246625"/>
            <a:ext cx="5041200" cy="2650200"/>
          </a:xfrm>
          <a:prstGeom prst="rect">
            <a:avLst/>
          </a:prstGeom>
        </p:spPr>
        <p:txBody>
          <a:bodyPr spcFirstLastPara="1" wrap="square" lIns="91425" tIns="91425" rIns="91425" bIns="91425" anchor="ctr" anchorCtr="0">
            <a:noAutofit/>
          </a:bodyPr>
          <a:lstStyle>
            <a:lvl1pPr lvl="0" algn="l">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1" name="Google Shape;21;p2"/>
          <p:cNvSpPr txBox="1">
            <a:spLocks noGrp="1"/>
          </p:cNvSpPr>
          <p:nvPr>
            <p:ph type="subTitle" idx="1"/>
          </p:nvPr>
        </p:nvSpPr>
        <p:spPr>
          <a:xfrm>
            <a:off x="715150" y="3953075"/>
            <a:ext cx="50412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11"/>
        <p:cNvGrpSpPr/>
        <p:nvPr/>
      </p:nvGrpSpPr>
      <p:grpSpPr>
        <a:xfrm>
          <a:off x="0" y="0"/>
          <a:ext cx="0" cy="0"/>
          <a:chOff x="0" y="0"/>
          <a:chExt cx="0" cy="0"/>
        </a:xfrm>
      </p:grpSpPr>
      <p:grpSp>
        <p:nvGrpSpPr>
          <p:cNvPr id="112" name="Google Shape;112;p11"/>
          <p:cNvGrpSpPr/>
          <p:nvPr/>
        </p:nvGrpSpPr>
        <p:grpSpPr>
          <a:xfrm>
            <a:off x="962025" y="2052650"/>
            <a:ext cx="8085125" cy="2752538"/>
            <a:chOff x="962025" y="2052650"/>
            <a:chExt cx="8085125" cy="2752538"/>
          </a:xfrm>
        </p:grpSpPr>
        <p:pic>
          <p:nvPicPr>
            <p:cNvPr id="113" name="Google Shape;113;p11"/>
            <p:cNvPicPr preferRelativeResize="0"/>
            <p:nvPr/>
          </p:nvPicPr>
          <p:blipFill>
            <a:blip r:embed="rId3">
              <a:alphaModFix/>
            </a:blip>
            <a:stretch>
              <a:fillRect/>
            </a:stretch>
          </p:blipFill>
          <p:spPr>
            <a:xfrm>
              <a:off x="8014400" y="2052650"/>
              <a:ext cx="1032750" cy="804070"/>
            </a:xfrm>
            <a:prstGeom prst="rect">
              <a:avLst/>
            </a:prstGeom>
            <a:noFill/>
            <a:ln>
              <a:noFill/>
            </a:ln>
          </p:spPr>
        </p:pic>
        <p:pic>
          <p:nvPicPr>
            <p:cNvPr id="114" name="Google Shape;114;p11"/>
            <p:cNvPicPr preferRelativeResize="0"/>
            <p:nvPr/>
          </p:nvPicPr>
          <p:blipFill>
            <a:blip r:embed="rId4">
              <a:alphaModFix/>
            </a:blip>
            <a:stretch>
              <a:fillRect/>
            </a:stretch>
          </p:blipFill>
          <p:spPr>
            <a:xfrm>
              <a:off x="962025" y="3614563"/>
              <a:ext cx="866775" cy="1190625"/>
            </a:xfrm>
            <a:prstGeom prst="rect">
              <a:avLst/>
            </a:prstGeom>
            <a:noFill/>
            <a:ln>
              <a:noFill/>
            </a:ln>
          </p:spPr>
        </p:pic>
      </p:grpSp>
      <p:grpSp>
        <p:nvGrpSpPr>
          <p:cNvPr id="115" name="Google Shape;115;p11"/>
          <p:cNvGrpSpPr/>
          <p:nvPr/>
        </p:nvGrpSpPr>
        <p:grpSpPr>
          <a:xfrm>
            <a:off x="-189437" y="936128"/>
            <a:ext cx="9200276" cy="3996434"/>
            <a:chOff x="-189437" y="936128"/>
            <a:chExt cx="9200276" cy="3996434"/>
          </a:xfrm>
        </p:grpSpPr>
        <p:pic>
          <p:nvPicPr>
            <p:cNvPr id="116" name="Google Shape;116;p11"/>
            <p:cNvPicPr preferRelativeResize="0"/>
            <p:nvPr/>
          </p:nvPicPr>
          <p:blipFill>
            <a:blip r:embed="rId5">
              <a:alphaModFix/>
            </a:blip>
            <a:stretch>
              <a:fillRect/>
            </a:stretch>
          </p:blipFill>
          <p:spPr>
            <a:xfrm rot="1184268">
              <a:off x="8116438" y="1060387"/>
              <a:ext cx="828675" cy="533400"/>
            </a:xfrm>
            <a:prstGeom prst="rect">
              <a:avLst/>
            </a:prstGeom>
            <a:noFill/>
            <a:ln>
              <a:noFill/>
            </a:ln>
          </p:spPr>
        </p:pic>
        <p:pic>
          <p:nvPicPr>
            <p:cNvPr id="117" name="Google Shape;117;p11"/>
            <p:cNvPicPr preferRelativeResize="0"/>
            <p:nvPr/>
          </p:nvPicPr>
          <p:blipFill>
            <a:blip r:embed="rId6">
              <a:alphaModFix/>
            </a:blip>
            <a:stretch>
              <a:fillRect/>
            </a:stretch>
          </p:blipFill>
          <p:spPr>
            <a:xfrm>
              <a:off x="3519325" y="4084838"/>
              <a:ext cx="1343025" cy="847725"/>
            </a:xfrm>
            <a:prstGeom prst="rect">
              <a:avLst/>
            </a:prstGeom>
            <a:noFill/>
            <a:ln>
              <a:noFill/>
            </a:ln>
          </p:spPr>
        </p:pic>
        <p:pic>
          <p:nvPicPr>
            <p:cNvPr id="118" name="Google Shape;118;p11"/>
            <p:cNvPicPr preferRelativeResize="0"/>
            <p:nvPr/>
          </p:nvPicPr>
          <p:blipFill>
            <a:blip r:embed="rId7">
              <a:alphaModFix/>
            </a:blip>
            <a:stretch>
              <a:fillRect/>
            </a:stretch>
          </p:blipFill>
          <p:spPr>
            <a:xfrm rot="6115851">
              <a:off x="7603538" y="3783025"/>
              <a:ext cx="1038225" cy="1009650"/>
            </a:xfrm>
            <a:prstGeom prst="rect">
              <a:avLst/>
            </a:prstGeom>
            <a:noFill/>
            <a:ln>
              <a:noFill/>
            </a:ln>
          </p:spPr>
        </p:pic>
        <p:pic>
          <p:nvPicPr>
            <p:cNvPr id="119" name="Google Shape;119;p11"/>
            <p:cNvPicPr preferRelativeResize="0"/>
            <p:nvPr/>
          </p:nvPicPr>
          <p:blipFill>
            <a:blip r:embed="rId8">
              <a:alphaModFix/>
            </a:blip>
            <a:stretch>
              <a:fillRect/>
            </a:stretch>
          </p:blipFill>
          <p:spPr>
            <a:xfrm>
              <a:off x="856625" y="1185863"/>
              <a:ext cx="857250" cy="866775"/>
            </a:xfrm>
            <a:prstGeom prst="rect">
              <a:avLst/>
            </a:prstGeom>
            <a:noFill/>
            <a:ln>
              <a:noFill/>
            </a:ln>
          </p:spPr>
        </p:pic>
        <p:pic>
          <p:nvPicPr>
            <p:cNvPr id="120" name="Google Shape;120;p11"/>
            <p:cNvPicPr preferRelativeResize="0"/>
            <p:nvPr/>
          </p:nvPicPr>
          <p:blipFill>
            <a:blip r:embed="rId9">
              <a:alphaModFix/>
            </a:blip>
            <a:stretch>
              <a:fillRect/>
            </a:stretch>
          </p:blipFill>
          <p:spPr>
            <a:xfrm>
              <a:off x="-189437" y="2386538"/>
              <a:ext cx="1095375" cy="866775"/>
            </a:xfrm>
            <a:prstGeom prst="rect">
              <a:avLst/>
            </a:prstGeom>
            <a:noFill/>
            <a:ln>
              <a:noFill/>
            </a:ln>
          </p:spPr>
        </p:pic>
      </p:grpSp>
      <p:sp>
        <p:nvSpPr>
          <p:cNvPr id="121" name="Google Shape;121;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2" name="Google Shape;122;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23" name="Google Shape;123;p11"/>
          <p:cNvSpPr txBox="1">
            <a:spLocks noGrp="1"/>
          </p:cNvSpPr>
          <p:nvPr>
            <p:ph type="title" idx="2"/>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12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125"/>
        <p:cNvGrpSpPr/>
        <p:nvPr/>
      </p:nvGrpSpPr>
      <p:grpSpPr>
        <a:xfrm>
          <a:off x="0" y="0"/>
          <a:ext cx="0" cy="0"/>
          <a:chOff x="0" y="0"/>
          <a:chExt cx="0" cy="0"/>
        </a:xfrm>
      </p:grpSpPr>
      <p:grpSp>
        <p:nvGrpSpPr>
          <p:cNvPr id="126" name="Google Shape;126;p13"/>
          <p:cNvGrpSpPr/>
          <p:nvPr/>
        </p:nvGrpSpPr>
        <p:grpSpPr>
          <a:xfrm>
            <a:off x="-129875" y="-69575"/>
            <a:ext cx="9083125" cy="5449588"/>
            <a:chOff x="-129875" y="-69575"/>
            <a:chExt cx="9083125" cy="5449588"/>
          </a:xfrm>
        </p:grpSpPr>
        <p:pic>
          <p:nvPicPr>
            <p:cNvPr id="127" name="Google Shape;127;p13"/>
            <p:cNvPicPr preferRelativeResize="0"/>
            <p:nvPr/>
          </p:nvPicPr>
          <p:blipFill>
            <a:blip r:embed="rId3">
              <a:alphaModFix amt="65000"/>
            </a:blip>
            <a:stretch>
              <a:fillRect/>
            </a:stretch>
          </p:blipFill>
          <p:spPr>
            <a:xfrm>
              <a:off x="-129875" y="-69575"/>
              <a:ext cx="1343025" cy="1000125"/>
            </a:xfrm>
            <a:prstGeom prst="rect">
              <a:avLst/>
            </a:prstGeom>
            <a:noFill/>
            <a:ln>
              <a:noFill/>
            </a:ln>
          </p:spPr>
        </p:pic>
        <p:pic>
          <p:nvPicPr>
            <p:cNvPr id="128" name="Google Shape;128;p13"/>
            <p:cNvPicPr preferRelativeResize="0"/>
            <p:nvPr/>
          </p:nvPicPr>
          <p:blipFill>
            <a:blip r:embed="rId4">
              <a:alphaModFix amt="49000"/>
            </a:blip>
            <a:stretch>
              <a:fillRect/>
            </a:stretch>
          </p:blipFill>
          <p:spPr>
            <a:xfrm>
              <a:off x="8067425" y="4608488"/>
              <a:ext cx="885825" cy="771525"/>
            </a:xfrm>
            <a:prstGeom prst="rect">
              <a:avLst/>
            </a:prstGeom>
            <a:noFill/>
            <a:ln>
              <a:noFill/>
            </a:ln>
          </p:spPr>
        </p:pic>
      </p:grpSp>
      <p:grpSp>
        <p:nvGrpSpPr>
          <p:cNvPr id="129" name="Google Shape;129;p13"/>
          <p:cNvGrpSpPr/>
          <p:nvPr/>
        </p:nvGrpSpPr>
        <p:grpSpPr>
          <a:xfrm>
            <a:off x="-234537" y="-69575"/>
            <a:ext cx="9187775" cy="3473188"/>
            <a:chOff x="-234537" y="-69575"/>
            <a:chExt cx="9187775" cy="3473188"/>
          </a:xfrm>
        </p:grpSpPr>
        <p:pic>
          <p:nvPicPr>
            <p:cNvPr id="130" name="Google Shape;130;p13"/>
            <p:cNvPicPr preferRelativeResize="0"/>
            <p:nvPr/>
          </p:nvPicPr>
          <p:blipFill>
            <a:blip r:embed="rId5">
              <a:alphaModFix/>
            </a:blip>
            <a:stretch>
              <a:fillRect/>
            </a:stretch>
          </p:blipFill>
          <p:spPr>
            <a:xfrm>
              <a:off x="7843213" y="2479688"/>
              <a:ext cx="1019175" cy="923925"/>
            </a:xfrm>
            <a:prstGeom prst="rect">
              <a:avLst/>
            </a:prstGeom>
            <a:noFill/>
            <a:ln>
              <a:noFill/>
            </a:ln>
          </p:spPr>
        </p:pic>
        <p:pic>
          <p:nvPicPr>
            <p:cNvPr id="131" name="Google Shape;131;p13"/>
            <p:cNvPicPr preferRelativeResize="0"/>
            <p:nvPr/>
          </p:nvPicPr>
          <p:blipFill>
            <a:blip r:embed="rId6">
              <a:alphaModFix/>
            </a:blip>
            <a:stretch>
              <a:fillRect/>
            </a:stretch>
          </p:blipFill>
          <p:spPr>
            <a:xfrm>
              <a:off x="7534838" y="-69575"/>
              <a:ext cx="828675" cy="533400"/>
            </a:xfrm>
            <a:prstGeom prst="rect">
              <a:avLst/>
            </a:prstGeom>
            <a:noFill/>
            <a:ln>
              <a:noFill/>
            </a:ln>
          </p:spPr>
        </p:pic>
        <p:pic>
          <p:nvPicPr>
            <p:cNvPr id="132" name="Google Shape;132;p13"/>
            <p:cNvPicPr preferRelativeResize="0"/>
            <p:nvPr/>
          </p:nvPicPr>
          <p:blipFill>
            <a:blip r:embed="rId7">
              <a:alphaModFix/>
            </a:blip>
            <a:stretch>
              <a:fillRect/>
            </a:stretch>
          </p:blipFill>
          <p:spPr>
            <a:xfrm>
              <a:off x="8153138" y="975113"/>
              <a:ext cx="800100" cy="771525"/>
            </a:xfrm>
            <a:prstGeom prst="rect">
              <a:avLst/>
            </a:prstGeom>
            <a:noFill/>
            <a:ln>
              <a:noFill/>
            </a:ln>
          </p:spPr>
        </p:pic>
        <p:pic>
          <p:nvPicPr>
            <p:cNvPr id="133" name="Google Shape;133;p13"/>
            <p:cNvPicPr preferRelativeResize="0"/>
            <p:nvPr/>
          </p:nvPicPr>
          <p:blipFill>
            <a:blip r:embed="rId5">
              <a:alphaModFix/>
            </a:blip>
            <a:stretch>
              <a:fillRect/>
            </a:stretch>
          </p:blipFill>
          <p:spPr>
            <a:xfrm rot="-5661731">
              <a:off x="6653362" y="717538"/>
              <a:ext cx="1019175" cy="923925"/>
            </a:xfrm>
            <a:prstGeom prst="rect">
              <a:avLst/>
            </a:prstGeom>
            <a:noFill/>
            <a:ln>
              <a:noFill/>
            </a:ln>
            <a:effectLst>
              <a:reflection endPos="30000" dist="38100" dir="5400000" fadeDir="5400012" sy="-100000" algn="bl" rotWithShape="0"/>
            </a:effectLst>
          </p:spPr>
        </p:pic>
        <p:pic>
          <p:nvPicPr>
            <p:cNvPr id="134" name="Google Shape;134;p13"/>
            <p:cNvPicPr preferRelativeResize="0"/>
            <p:nvPr/>
          </p:nvPicPr>
          <p:blipFill>
            <a:blip r:embed="rId7">
              <a:alphaModFix/>
            </a:blip>
            <a:stretch>
              <a:fillRect/>
            </a:stretch>
          </p:blipFill>
          <p:spPr>
            <a:xfrm>
              <a:off x="-234537" y="426988"/>
              <a:ext cx="800100" cy="771525"/>
            </a:xfrm>
            <a:prstGeom prst="rect">
              <a:avLst/>
            </a:prstGeom>
            <a:noFill/>
            <a:ln>
              <a:noFill/>
            </a:ln>
          </p:spPr>
        </p:pic>
      </p:grpSp>
      <p:sp>
        <p:nvSpPr>
          <p:cNvPr id="135" name="Google Shape;135;p13"/>
          <p:cNvSpPr txBox="1">
            <a:spLocks noGrp="1"/>
          </p:cNvSpPr>
          <p:nvPr>
            <p:ph type="title"/>
          </p:nvPr>
        </p:nvSpPr>
        <p:spPr>
          <a:xfrm>
            <a:off x="720000" y="18951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36" name="Google Shape;136;p13"/>
          <p:cNvSpPr txBox="1">
            <a:spLocks noGrp="1"/>
          </p:cNvSpPr>
          <p:nvPr>
            <p:ph type="title" idx="2" hasCustomPrompt="1"/>
          </p:nvPr>
        </p:nvSpPr>
        <p:spPr>
          <a:xfrm>
            <a:off x="806626" y="1333225"/>
            <a:ext cx="64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37" name="Google Shape;137;p13"/>
          <p:cNvSpPr txBox="1">
            <a:spLocks noGrp="1"/>
          </p:cNvSpPr>
          <p:nvPr>
            <p:ph type="subTitle" idx="1"/>
          </p:nvPr>
        </p:nvSpPr>
        <p:spPr>
          <a:xfrm>
            <a:off x="720000" y="23293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38" name="Google Shape;138;p13"/>
          <p:cNvSpPr txBox="1">
            <a:spLocks noGrp="1"/>
          </p:cNvSpPr>
          <p:nvPr>
            <p:ph type="title" idx="3"/>
          </p:nvPr>
        </p:nvSpPr>
        <p:spPr>
          <a:xfrm>
            <a:off x="4609100" y="18951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39" name="Google Shape;139;p13"/>
          <p:cNvSpPr txBox="1">
            <a:spLocks noGrp="1"/>
          </p:cNvSpPr>
          <p:nvPr>
            <p:ph type="title" idx="4" hasCustomPrompt="1"/>
          </p:nvPr>
        </p:nvSpPr>
        <p:spPr>
          <a:xfrm>
            <a:off x="4685100" y="1333225"/>
            <a:ext cx="64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40" name="Google Shape;140;p13"/>
          <p:cNvSpPr txBox="1">
            <a:spLocks noGrp="1"/>
          </p:cNvSpPr>
          <p:nvPr>
            <p:ph type="subTitle" idx="5"/>
          </p:nvPr>
        </p:nvSpPr>
        <p:spPr>
          <a:xfrm>
            <a:off x="4609100" y="23293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1" name="Google Shape;141;p13"/>
          <p:cNvSpPr txBox="1">
            <a:spLocks noGrp="1"/>
          </p:cNvSpPr>
          <p:nvPr>
            <p:ph type="title" idx="6"/>
          </p:nvPr>
        </p:nvSpPr>
        <p:spPr>
          <a:xfrm>
            <a:off x="720000" y="36895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42" name="Google Shape;142;p13"/>
          <p:cNvSpPr txBox="1">
            <a:spLocks noGrp="1"/>
          </p:cNvSpPr>
          <p:nvPr>
            <p:ph type="title" idx="7" hasCustomPrompt="1"/>
          </p:nvPr>
        </p:nvSpPr>
        <p:spPr>
          <a:xfrm>
            <a:off x="833100" y="3121675"/>
            <a:ext cx="64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43" name="Google Shape;143;p13"/>
          <p:cNvSpPr txBox="1">
            <a:spLocks noGrp="1"/>
          </p:cNvSpPr>
          <p:nvPr>
            <p:ph type="subTitle" idx="8"/>
          </p:nvPr>
        </p:nvSpPr>
        <p:spPr>
          <a:xfrm>
            <a:off x="720000" y="41237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4" name="Google Shape;144;p13"/>
          <p:cNvSpPr txBox="1">
            <a:spLocks noGrp="1"/>
          </p:cNvSpPr>
          <p:nvPr>
            <p:ph type="title" idx="9"/>
          </p:nvPr>
        </p:nvSpPr>
        <p:spPr>
          <a:xfrm>
            <a:off x="4609100" y="36895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45" name="Google Shape;145;p13"/>
          <p:cNvSpPr txBox="1">
            <a:spLocks noGrp="1"/>
          </p:cNvSpPr>
          <p:nvPr>
            <p:ph type="title" idx="13" hasCustomPrompt="1"/>
          </p:nvPr>
        </p:nvSpPr>
        <p:spPr>
          <a:xfrm>
            <a:off x="4598475" y="3121675"/>
            <a:ext cx="868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46" name="Google Shape;146;p13"/>
          <p:cNvSpPr txBox="1">
            <a:spLocks noGrp="1"/>
          </p:cNvSpPr>
          <p:nvPr>
            <p:ph type="subTitle" idx="14"/>
          </p:nvPr>
        </p:nvSpPr>
        <p:spPr>
          <a:xfrm>
            <a:off x="4609100" y="41237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7" name="Google Shape;147;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148"/>
        <p:cNvGrpSpPr/>
        <p:nvPr/>
      </p:nvGrpSpPr>
      <p:grpSpPr>
        <a:xfrm>
          <a:off x="0" y="0"/>
          <a:ext cx="0" cy="0"/>
          <a:chOff x="0" y="0"/>
          <a:chExt cx="0" cy="0"/>
        </a:xfrm>
      </p:grpSpPr>
      <p:grpSp>
        <p:nvGrpSpPr>
          <p:cNvPr id="149" name="Google Shape;149;p14"/>
          <p:cNvGrpSpPr/>
          <p:nvPr/>
        </p:nvGrpSpPr>
        <p:grpSpPr>
          <a:xfrm>
            <a:off x="-113575" y="1605213"/>
            <a:ext cx="8995201" cy="3538288"/>
            <a:chOff x="-113575" y="1605213"/>
            <a:chExt cx="8995201" cy="3538288"/>
          </a:xfrm>
        </p:grpSpPr>
        <p:pic>
          <p:nvPicPr>
            <p:cNvPr id="150" name="Google Shape;150;p14"/>
            <p:cNvPicPr preferRelativeResize="0"/>
            <p:nvPr/>
          </p:nvPicPr>
          <p:blipFill>
            <a:blip r:embed="rId3">
              <a:alphaModFix amt="46000"/>
            </a:blip>
            <a:stretch>
              <a:fillRect/>
            </a:stretch>
          </p:blipFill>
          <p:spPr>
            <a:xfrm>
              <a:off x="8186300" y="2933038"/>
              <a:ext cx="695325" cy="752475"/>
            </a:xfrm>
            <a:prstGeom prst="rect">
              <a:avLst/>
            </a:prstGeom>
            <a:noFill/>
            <a:ln>
              <a:noFill/>
            </a:ln>
          </p:spPr>
        </p:pic>
        <p:pic>
          <p:nvPicPr>
            <p:cNvPr id="151" name="Google Shape;151;p14"/>
            <p:cNvPicPr preferRelativeResize="0"/>
            <p:nvPr/>
          </p:nvPicPr>
          <p:blipFill>
            <a:blip r:embed="rId4">
              <a:alphaModFix amt="41000"/>
            </a:blip>
            <a:stretch>
              <a:fillRect/>
            </a:stretch>
          </p:blipFill>
          <p:spPr>
            <a:xfrm>
              <a:off x="-113575" y="1605213"/>
              <a:ext cx="828675" cy="561975"/>
            </a:xfrm>
            <a:prstGeom prst="rect">
              <a:avLst/>
            </a:prstGeom>
            <a:noFill/>
            <a:ln>
              <a:noFill/>
            </a:ln>
          </p:spPr>
        </p:pic>
        <p:pic>
          <p:nvPicPr>
            <p:cNvPr id="152" name="Google Shape;152;p14"/>
            <p:cNvPicPr preferRelativeResize="0"/>
            <p:nvPr/>
          </p:nvPicPr>
          <p:blipFill>
            <a:blip r:embed="rId5">
              <a:alphaModFix amt="46000"/>
            </a:blip>
            <a:stretch>
              <a:fillRect/>
            </a:stretch>
          </p:blipFill>
          <p:spPr>
            <a:xfrm>
              <a:off x="8239500" y="1952613"/>
              <a:ext cx="642126" cy="514913"/>
            </a:xfrm>
            <a:prstGeom prst="rect">
              <a:avLst/>
            </a:prstGeom>
            <a:noFill/>
            <a:ln>
              <a:noFill/>
            </a:ln>
          </p:spPr>
        </p:pic>
        <p:pic>
          <p:nvPicPr>
            <p:cNvPr id="153" name="Google Shape;153;p14"/>
            <p:cNvPicPr preferRelativeResize="0"/>
            <p:nvPr/>
          </p:nvPicPr>
          <p:blipFill>
            <a:blip r:embed="rId6">
              <a:alphaModFix amt="41000"/>
            </a:blip>
            <a:stretch>
              <a:fillRect/>
            </a:stretch>
          </p:blipFill>
          <p:spPr>
            <a:xfrm>
              <a:off x="172513" y="3952875"/>
              <a:ext cx="866775" cy="1190625"/>
            </a:xfrm>
            <a:prstGeom prst="rect">
              <a:avLst/>
            </a:prstGeom>
            <a:noFill/>
            <a:ln>
              <a:noFill/>
            </a:ln>
          </p:spPr>
        </p:pic>
      </p:grpSp>
      <p:grpSp>
        <p:nvGrpSpPr>
          <p:cNvPr id="154" name="Google Shape;154;p14"/>
          <p:cNvGrpSpPr/>
          <p:nvPr/>
        </p:nvGrpSpPr>
        <p:grpSpPr>
          <a:xfrm>
            <a:off x="218200" y="246682"/>
            <a:ext cx="8210788" cy="4604418"/>
            <a:chOff x="218200" y="246682"/>
            <a:chExt cx="8210788" cy="4604418"/>
          </a:xfrm>
        </p:grpSpPr>
        <p:pic>
          <p:nvPicPr>
            <p:cNvPr id="155" name="Google Shape;155;p14"/>
            <p:cNvPicPr preferRelativeResize="0"/>
            <p:nvPr/>
          </p:nvPicPr>
          <p:blipFill>
            <a:blip r:embed="rId7">
              <a:alphaModFix/>
            </a:blip>
            <a:stretch>
              <a:fillRect/>
            </a:stretch>
          </p:blipFill>
          <p:spPr>
            <a:xfrm flipH="1">
              <a:off x="7447913" y="450388"/>
              <a:ext cx="981075" cy="876300"/>
            </a:xfrm>
            <a:prstGeom prst="rect">
              <a:avLst/>
            </a:prstGeom>
            <a:noFill/>
            <a:ln>
              <a:noFill/>
            </a:ln>
          </p:spPr>
        </p:pic>
        <p:pic>
          <p:nvPicPr>
            <p:cNvPr id="156" name="Google Shape;156;p14"/>
            <p:cNvPicPr preferRelativeResize="0"/>
            <p:nvPr/>
          </p:nvPicPr>
          <p:blipFill>
            <a:blip r:embed="rId8">
              <a:alphaModFix/>
            </a:blip>
            <a:stretch>
              <a:fillRect/>
            </a:stretch>
          </p:blipFill>
          <p:spPr>
            <a:xfrm rot="-4500000">
              <a:off x="279438" y="356700"/>
              <a:ext cx="790575" cy="733425"/>
            </a:xfrm>
            <a:prstGeom prst="rect">
              <a:avLst/>
            </a:prstGeom>
            <a:noFill/>
            <a:ln>
              <a:noFill/>
            </a:ln>
          </p:spPr>
        </p:pic>
        <p:pic>
          <p:nvPicPr>
            <p:cNvPr id="157" name="Google Shape;157;p14"/>
            <p:cNvPicPr preferRelativeResize="0"/>
            <p:nvPr/>
          </p:nvPicPr>
          <p:blipFill>
            <a:blip r:embed="rId9">
              <a:alphaModFix/>
            </a:blip>
            <a:stretch>
              <a:fillRect/>
            </a:stretch>
          </p:blipFill>
          <p:spPr>
            <a:xfrm>
              <a:off x="4487238" y="4317700"/>
              <a:ext cx="828675" cy="533400"/>
            </a:xfrm>
            <a:prstGeom prst="rect">
              <a:avLst/>
            </a:prstGeom>
            <a:noFill/>
            <a:ln>
              <a:noFill/>
            </a:ln>
          </p:spPr>
        </p:pic>
        <p:pic>
          <p:nvPicPr>
            <p:cNvPr id="158" name="Google Shape;158;p14"/>
            <p:cNvPicPr preferRelativeResize="0"/>
            <p:nvPr/>
          </p:nvPicPr>
          <p:blipFill>
            <a:blip r:embed="rId10">
              <a:alphaModFix/>
            </a:blip>
            <a:stretch>
              <a:fillRect/>
            </a:stretch>
          </p:blipFill>
          <p:spPr>
            <a:xfrm>
              <a:off x="1558950" y="3310038"/>
              <a:ext cx="800100" cy="771525"/>
            </a:xfrm>
            <a:prstGeom prst="rect">
              <a:avLst/>
            </a:prstGeom>
            <a:noFill/>
            <a:ln>
              <a:noFill/>
            </a:ln>
          </p:spPr>
        </p:pic>
      </p:grpSp>
      <p:sp>
        <p:nvSpPr>
          <p:cNvPr id="159" name="Google Shape;159;p14"/>
          <p:cNvSpPr txBox="1">
            <a:spLocks noGrp="1"/>
          </p:cNvSpPr>
          <p:nvPr>
            <p:ph type="title"/>
          </p:nvPr>
        </p:nvSpPr>
        <p:spPr>
          <a:xfrm>
            <a:off x="2290050" y="304536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160" name="Google Shape;160;p14"/>
          <p:cNvSpPr txBox="1">
            <a:spLocks noGrp="1"/>
          </p:cNvSpPr>
          <p:nvPr>
            <p:ph type="subTitle" idx="1"/>
          </p:nvPr>
        </p:nvSpPr>
        <p:spPr>
          <a:xfrm>
            <a:off x="1458150" y="1371775"/>
            <a:ext cx="6227700" cy="18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161" name="Google Shape;161;p14"/>
          <p:cNvPicPr preferRelativeResize="0"/>
          <p:nvPr/>
        </p:nvPicPr>
        <p:blipFill>
          <a:blip r:embed="rId11">
            <a:alphaModFix/>
          </a:blip>
          <a:stretch>
            <a:fillRect/>
          </a:stretch>
        </p:blipFill>
        <p:spPr>
          <a:xfrm>
            <a:off x="7914438" y="4151013"/>
            <a:ext cx="1095375" cy="8667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15"/>
          <p:cNvSpPr txBox="1">
            <a:spLocks noGrp="1"/>
          </p:cNvSpPr>
          <p:nvPr>
            <p:ph type="subTitle" idx="1"/>
          </p:nvPr>
        </p:nvSpPr>
        <p:spPr>
          <a:xfrm>
            <a:off x="3987500" y="2174100"/>
            <a:ext cx="4441500" cy="13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4" name="Google Shape;164;p15"/>
          <p:cNvSpPr txBox="1">
            <a:spLocks noGrp="1"/>
          </p:cNvSpPr>
          <p:nvPr>
            <p:ph type="title"/>
          </p:nvPr>
        </p:nvSpPr>
        <p:spPr>
          <a:xfrm>
            <a:off x="3987475" y="1601400"/>
            <a:ext cx="4441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blipFill>
          <a:blip r:embed="rId2">
            <a:alphaModFix/>
          </a:blip>
          <a:stretch>
            <a:fillRect/>
          </a:stretch>
        </a:blipFill>
        <a:effectLst/>
      </p:bgPr>
    </p:bg>
    <p:spTree>
      <p:nvGrpSpPr>
        <p:cNvPr id="1" name="Shape 165"/>
        <p:cNvGrpSpPr/>
        <p:nvPr/>
      </p:nvGrpSpPr>
      <p:grpSpPr>
        <a:xfrm>
          <a:off x="0" y="0"/>
          <a:ext cx="0" cy="0"/>
          <a:chOff x="0" y="0"/>
          <a:chExt cx="0" cy="0"/>
        </a:xfrm>
      </p:grpSpPr>
      <p:grpSp>
        <p:nvGrpSpPr>
          <p:cNvPr id="166" name="Google Shape;166;p16"/>
          <p:cNvGrpSpPr/>
          <p:nvPr/>
        </p:nvGrpSpPr>
        <p:grpSpPr>
          <a:xfrm>
            <a:off x="361975" y="3904476"/>
            <a:ext cx="8362425" cy="1112750"/>
            <a:chOff x="361975" y="3904476"/>
            <a:chExt cx="8362425" cy="1112750"/>
          </a:xfrm>
        </p:grpSpPr>
        <p:pic>
          <p:nvPicPr>
            <p:cNvPr id="167" name="Google Shape;167;p16"/>
            <p:cNvPicPr preferRelativeResize="0"/>
            <p:nvPr/>
          </p:nvPicPr>
          <p:blipFill>
            <a:blip r:embed="rId3">
              <a:alphaModFix/>
            </a:blip>
            <a:stretch>
              <a:fillRect/>
            </a:stretch>
          </p:blipFill>
          <p:spPr>
            <a:xfrm>
              <a:off x="7924300" y="4419588"/>
              <a:ext cx="800100" cy="571500"/>
            </a:xfrm>
            <a:prstGeom prst="rect">
              <a:avLst/>
            </a:prstGeom>
            <a:noFill/>
            <a:ln>
              <a:noFill/>
            </a:ln>
          </p:spPr>
        </p:pic>
        <p:pic>
          <p:nvPicPr>
            <p:cNvPr id="168" name="Google Shape;168;p16"/>
            <p:cNvPicPr preferRelativeResize="0"/>
            <p:nvPr/>
          </p:nvPicPr>
          <p:blipFill>
            <a:blip r:embed="rId4">
              <a:alphaModFix/>
            </a:blip>
            <a:stretch>
              <a:fillRect/>
            </a:stretch>
          </p:blipFill>
          <p:spPr>
            <a:xfrm>
              <a:off x="361975" y="4645563"/>
              <a:ext cx="358031" cy="238688"/>
            </a:xfrm>
            <a:prstGeom prst="rect">
              <a:avLst/>
            </a:prstGeom>
            <a:noFill/>
            <a:ln>
              <a:noFill/>
            </a:ln>
          </p:spPr>
        </p:pic>
        <p:pic>
          <p:nvPicPr>
            <p:cNvPr id="169" name="Google Shape;169;p16"/>
            <p:cNvPicPr preferRelativeResize="0"/>
            <p:nvPr/>
          </p:nvPicPr>
          <p:blipFill>
            <a:blip r:embed="rId5">
              <a:alphaModFix/>
            </a:blip>
            <a:stretch>
              <a:fillRect/>
            </a:stretch>
          </p:blipFill>
          <p:spPr>
            <a:xfrm rot="3484342">
              <a:off x="3710656" y="3975660"/>
              <a:ext cx="706437" cy="970380"/>
            </a:xfrm>
            <a:prstGeom prst="rect">
              <a:avLst/>
            </a:prstGeom>
            <a:noFill/>
            <a:ln>
              <a:noFill/>
            </a:ln>
          </p:spPr>
        </p:pic>
      </p:grpSp>
      <p:grpSp>
        <p:nvGrpSpPr>
          <p:cNvPr id="170" name="Google Shape;170;p16"/>
          <p:cNvGrpSpPr/>
          <p:nvPr/>
        </p:nvGrpSpPr>
        <p:grpSpPr>
          <a:xfrm>
            <a:off x="-90112" y="103988"/>
            <a:ext cx="8765663" cy="3188175"/>
            <a:chOff x="-90112" y="103988"/>
            <a:chExt cx="8765663" cy="3188175"/>
          </a:xfrm>
        </p:grpSpPr>
        <p:pic>
          <p:nvPicPr>
            <p:cNvPr id="171" name="Google Shape;171;p16"/>
            <p:cNvPicPr preferRelativeResize="0"/>
            <p:nvPr/>
          </p:nvPicPr>
          <p:blipFill>
            <a:blip r:embed="rId6">
              <a:alphaModFix/>
            </a:blip>
            <a:stretch>
              <a:fillRect/>
            </a:stretch>
          </p:blipFill>
          <p:spPr>
            <a:xfrm>
              <a:off x="-90112" y="2758763"/>
              <a:ext cx="828675" cy="533400"/>
            </a:xfrm>
            <a:prstGeom prst="rect">
              <a:avLst/>
            </a:prstGeom>
            <a:noFill/>
            <a:ln>
              <a:noFill/>
            </a:ln>
          </p:spPr>
        </p:pic>
        <p:pic>
          <p:nvPicPr>
            <p:cNvPr id="172" name="Google Shape;172;p16"/>
            <p:cNvPicPr preferRelativeResize="0"/>
            <p:nvPr/>
          </p:nvPicPr>
          <p:blipFill>
            <a:blip r:embed="rId7">
              <a:alphaModFix/>
            </a:blip>
            <a:stretch>
              <a:fillRect/>
            </a:stretch>
          </p:blipFill>
          <p:spPr>
            <a:xfrm>
              <a:off x="7875450" y="103988"/>
              <a:ext cx="800100" cy="771525"/>
            </a:xfrm>
            <a:prstGeom prst="rect">
              <a:avLst/>
            </a:prstGeom>
            <a:noFill/>
            <a:ln>
              <a:noFill/>
            </a:ln>
          </p:spPr>
        </p:pic>
        <p:pic>
          <p:nvPicPr>
            <p:cNvPr id="173" name="Google Shape;173;p16"/>
            <p:cNvPicPr preferRelativeResize="0"/>
            <p:nvPr/>
          </p:nvPicPr>
          <p:blipFill>
            <a:blip r:embed="rId8">
              <a:alphaModFix/>
            </a:blip>
            <a:stretch>
              <a:fillRect/>
            </a:stretch>
          </p:blipFill>
          <p:spPr>
            <a:xfrm>
              <a:off x="75800" y="510100"/>
              <a:ext cx="1047750" cy="1047750"/>
            </a:xfrm>
            <a:prstGeom prst="rect">
              <a:avLst/>
            </a:prstGeom>
            <a:noFill/>
            <a:ln>
              <a:noFill/>
            </a:ln>
          </p:spPr>
        </p:pic>
      </p:grpSp>
      <p:sp>
        <p:nvSpPr>
          <p:cNvPr id="174" name="Google Shape;174;p16"/>
          <p:cNvSpPr txBox="1">
            <a:spLocks noGrp="1"/>
          </p:cNvSpPr>
          <p:nvPr>
            <p:ph type="subTitle" idx="1"/>
          </p:nvPr>
        </p:nvSpPr>
        <p:spPr>
          <a:xfrm>
            <a:off x="1303763" y="257877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Krona One"/>
              <a:buNone/>
              <a:defRPr sz="2000">
                <a:latin typeface="Krona One"/>
                <a:ea typeface="Krona One"/>
                <a:cs typeface="Krona One"/>
                <a:sym typeface="Krona One"/>
              </a:defRPr>
            </a:lvl1pPr>
            <a:lvl2pPr lvl="1" algn="ctr" rtl="0">
              <a:lnSpc>
                <a:spcPct val="100000"/>
              </a:lnSpc>
              <a:spcBef>
                <a:spcPts val="0"/>
              </a:spcBef>
              <a:spcAft>
                <a:spcPts val="0"/>
              </a:spcAft>
              <a:buSzPts val="2000"/>
              <a:buFont typeface="Krona One"/>
              <a:buNone/>
              <a:defRPr sz="2000">
                <a:latin typeface="Krona One"/>
                <a:ea typeface="Krona One"/>
                <a:cs typeface="Krona One"/>
                <a:sym typeface="Krona One"/>
              </a:defRPr>
            </a:lvl2pPr>
            <a:lvl3pPr lvl="2" algn="ctr" rtl="0">
              <a:lnSpc>
                <a:spcPct val="100000"/>
              </a:lnSpc>
              <a:spcBef>
                <a:spcPts val="0"/>
              </a:spcBef>
              <a:spcAft>
                <a:spcPts val="0"/>
              </a:spcAft>
              <a:buSzPts val="2000"/>
              <a:buFont typeface="Krona One"/>
              <a:buNone/>
              <a:defRPr sz="2000">
                <a:latin typeface="Krona One"/>
                <a:ea typeface="Krona One"/>
                <a:cs typeface="Krona One"/>
                <a:sym typeface="Krona One"/>
              </a:defRPr>
            </a:lvl3pPr>
            <a:lvl4pPr lvl="3" algn="ctr" rtl="0">
              <a:lnSpc>
                <a:spcPct val="100000"/>
              </a:lnSpc>
              <a:spcBef>
                <a:spcPts val="0"/>
              </a:spcBef>
              <a:spcAft>
                <a:spcPts val="0"/>
              </a:spcAft>
              <a:buSzPts val="2000"/>
              <a:buFont typeface="Krona One"/>
              <a:buNone/>
              <a:defRPr sz="2000">
                <a:latin typeface="Krona One"/>
                <a:ea typeface="Krona One"/>
                <a:cs typeface="Krona One"/>
                <a:sym typeface="Krona One"/>
              </a:defRPr>
            </a:lvl4pPr>
            <a:lvl5pPr lvl="4" algn="ctr" rtl="0">
              <a:lnSpc>
                <a:spcPct val="100000"/>
              </a:lnSpc>
              <a:spcBef>
                <a:spcPts val="0"/>
              </a:spcBef>
              <a:spcAft>
                <a:spcPts val="0"/>
              </a:spcAft>
              <a:buSzPts val="2000"/>
              <a:buFont typeface="Krona One"/>
              <a:buNone/>
              <a:defRPr sz="2000">
                <a:latin typeface="Krona One"/>
                <a:ea typeface="Krona One"/>
                <a:cs typeface="Krona One"/>
                <a:sym typeface="Krona One"/>
              </a:defRPr>
            </a:lvl5pPr>
            <a:lvl6pPr lvl="5" algn="ctr" rtl="0">
              <a:lnSpc>
                <a:spcPct val="100000"/>
              </a:lnSpc>
              <a:spcBef>
                <a:spcPts val="0"/>
              </a:spcBef>
              <a:spcAft>
                <a:spcPts val="0"/>
              </a:spcAft>
              <a:buSzPts val="2000"/>
              <a:buFont typeface="Krona One"/>
              <a:buNone/>
              <a:defRPr sz="2000">
                <a:latin typeface="Krona One"/>
                <a:ea typeface="Krona One"/>
                <a:cs typeface="Krona One"/>
                <a:sym typeface="Krona One"/>
              </a:defRPr>
            </a:lvl6pPr>
            <a:lvl7pPr lvl="6" algn="ctr" rtl="0">
              <a:lnSpc>
                <a:spcPct val="100000"/>
              </a:lnSpc>
              <a:spcBef>
                <a:spcPts val="0"/>
              </a:spcBef>
              <a:spcAft>
                <a:spcPts val="0"/>
              </a:spcAft>
              <a:buSzPts val="2000"/>
              <a:buFont typeface="Krona One"/>
              <a:buNone/>
              <a:defRPr sz="2000">
                <a:latin typeface="Krona One"/>
                <a:ea typeface="Krona One"/>
                <a:cs typeface="Krona One"/>
                <a:sym typeface="Krona One"/>
              </a:defRPr>
            </a:lvl7pPr>
            <a:lvl8pPr lvl="7" algn="ctr" rtl="0">
              <a:lnSpc>
                <a:spcPct val="100000"/>
              </a:lnSpc>
              <a:spcBef>
                <a:spcPts val="0"/>
              </a:spcBef>
              <a:spcAft>
                <a:spcPts val="0"/>
              </a:spcAft>
              <a:buSzPts val="2000"/>
              <a:buFont typeface="Krona One"/>
              <a:buNone/>
              <a:defRPr sz="2000">
                <a:latin typeface="Krona One"/>
                <a:ea typeface="Krona One"/>
                <a:cs typeface="Krona One"/>
                <a:sym typeface="Krona One"/>
              </a:defRPr>
            </a:lvl8pPr>
            <a:lvl9pPr lvl="8" algn="ctr" rtl="0">
              <a:lnSpc>
                <a:spcPct val="100000"/>
              </a:lnSpc>
              <a:spcBef>
                <a:spcPts val="0"/>
              </a:spcBef>
              <a:spcAft>
                <a:spcPts val="0"/>
              </a:spcAft>
              <a:buSzPts val="2000"/>
              <a:buFont typeface="Krona One"/>
              <a:buNone/>
              <a:defRPr sz="2000">
                <a:latin typeface="Krona One"/>
                <a:ea typeface="Krona One"/>
                <a:cs typeface="Krona One"/>
                <a:sym typeface="Krona One"/>
              </a:defRPr>
            </a:lvl9pPr>
          </a:lstStyle>
          <a:p>
            <a:endParaRPr/>
          </a:p>
        </p:txBody>
      </p:sp>
      <p:sp>
        <p:nvSpPr>
          <p:cNvPr id="175" name="Google Shape;175;p16"/>
          <p:cNvSpPr txBox="1">
            <a:spLocks noGrp="1"/>
          </p:cNvSpPr>
          <p:nvPr>
            <p:ph type="subTitle" idx="2"/>
          </p:nvPr>
        </p:nvSpPr>
        <p:spPr>
          <a:xfrm>
            <a:off x="4932638" y="257877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Krona One"/>
              <a:buNone/>
              <a:defRPr sz="2000">
                <a:latin typeface="Krona One"/>
                <a:ea typeface="Krona One"/>
                <a:cs typeface="Krona One"/>
                <a:sym typeface="Krona One"/>
              </a:defRPr>
            </a:lvl1pPr>
            <a:lvl2pPr lvl="1" algn="ctr" rtl="0">
              <a:lnSpc>
                <a:spcPct val="100000"/>
              </a:lnSpc>
              <a:spcBef>
                <a:spcPts val="0"/>
              </a:spcBef>
              <a:spcAft>
                <a:spcPts val="0"/>
              </a:spcAft>
              <a:buSzPts val="2000"/>
              <a:buFont typeface="Krona One"/>
              <a:buNone/>
              <a:defRPr sz="2000">
                <a:latin typeface="Krona One"/>
                <a:ea typeface="Krona One"/>
                <a:cs typeface="Krona One"/>
                <a:sym typeface="Krona One"/>
              </a:defRPr>
            </a:lvl2pPr>
            <a:lvl3pPr lvl="2" algn="ctr" rtl="0">
              <a:lnSpc>
                <a:spcPct val="100000"/>
              </a:lnSpc>
              <a:spcBef>
                <a:spcPts val="0"/>
              </a:spcBef>
              <a:spcAft>
                <a:spcPts val="0"/>
              </a:spcAft>
              <a:buSzPts val="2000"/>
              <a:buFont typeface="Krona One"/>
              <a:buNone/>
              <a:defRPr sz="2000">
                <a:latin typeface="Krona One"/>
                <a:ea typeface="Krona One"/>
                <a:cs typeface="Krona One"/>
                <a:sym typeface="Krona One"/>
              </a:defRPr>
            </a:lvl3pPr>
            <a:lvl4pPr lvl="3" algn="ctr" rtl="0">
              <a:lnSpc>
                <a:spcPct val="100000"/>
              </a:lnSpc>
              <a:spcBef>
                <a:spcPts val="0"/>
              </a:spcBef>
              <a:spcAft>
                <a:spcPts val="0"/>
              </a:spcAft>
              <a:buSzPts val="2000"/>
              <a:buFont typeface="Krona One"/>
              <a:buNone/>
              <a:defRPr sz="2000">
                <a:latin typeface="Krona One"/>
                <a:ea typeface="Krona One"/>
                <a:cs typeface="Krona One"/>
                <a:sym typeface="Krona One"/>
              </a:defRPr>
            </a:lvl4pPr>
            <a:lvl5pPr lvl="4" algn="ctr" rtl="0">
              <a:lnSpc>
                <a:spcPct val="100000"/>
              </a:lnSpc>
              <a:spcBef>
                <a:spcPts val="0"/>
              </a:spcBef>
              <a:spcAft>
                <a:spcPts val="0"/>
              </a:spcAft>
              <a:buSzPts val="2000"/>
              <a:buFont typeface="Krona One"/>
              <a:buNone/>
              <a:defRPr sz="2000">
                <a:latin typeface="Krona One"/>
                <a:ea typeface="Krona One"/>
                <a:cs typeface="Krona One"/>
                <a:sym typeface="Krona One"/>
              </a:defRPr>
            </a:lvl5pPr>
            <a:lvl6pPr lvl="5" algn="ctr" rtl="0">
              <a:lnSpc>
                <a:spcPct val="100000"/>
              </a:lnSpc>
              <a:spcBef>
                <a:spcPts val="0"/>
              </a:spcBef>
              <a:spcAft>
                <a:spcPts val="0"/>
              </a:spcAft>
              <a:buSzPts val="2000"/>
              <a:buFont typeface="Krona One"/>
              <a:buNone/>
              <a:defRPr sz="2000">
                <a:latin typeface="Krona One"/>
                <a:ea typeface="Krona One"/>
                <a:cs typeface="Krona One"/>
                <a:sym typeface="Krona One"/>
              </a:defRPr>
            </a:lvl6pPr>
            <a:lvl7pPr lvl="6" algn="ctr" rtl="0">
              <a:lnSpc>
                <a:spcPct val="100000"/>
              </a:lnSpc>
              <a:spcBef>
                <a:spcPts val="0"/>
              </a:spcBef>
              <a:spcAft>
                <a:spcPts val="0"/>
              </a:spcAft>
              <a:buSzPts val="2000"/>
              <a:buFont typeface="Krona One"/>
              <a:buNone/>
              <a:defRPr sz="2000">
                <a:latin typeface="Krona One"/>
                <a:ea typeface="Krona One"/>
                <a:cs typeface="Krona One"/>
                <a:sym typeface="Krona One"/>
              </a:defRPr>
            </a:lvl7pPr>
            <a:lvl8pPr lvl="7" algn="ctr" rtl="0">
              <a:lnSpc>
                <a:spcPct val="100000"/>
              </a:lnSpc>
              <a:spcBef>
                <a:spcPts val="0"/>
              </a:spcBef>
              <a:spcAft>
                <a:spcPts val="0"/>
              </a:spcAft>
              <a:buSzPts val="2000"/>
              <a:buFont typeface="Krona One"/>
              <a:buNone/>
              <a:defRPr sz="2000">
                <a:latin typeface="Krona One"/>
                <a:ea typeface="Krona One"/>
                <a:cs typeface="Krona One"/>
                <a:sym typeface="Krona One"/>
              </a:defRPr>
            </a:lvl8pPr>
            <a:lvl9pPr lvl="8" algn="ctr" rtl="0">
              <a:lnSpc>
                <a:spcPct val="100000"/>
              </a:lnSpc>
              <a:spcBef>
                <a:spcPts val="0"/>
              </a:spcBef>
              <a:spcAft>
                <a:spcPts val="0"/>
              </a:spcAft>
              <a:buSzPts val="2000"/>
              <a:buFont typeface="Krona One"/>
              <a:buNone/>
              <a:defRPr sz="2000">
                <a:latin typeface="Krona One"/>
                <a:ea typeface="Krona One"/>
                <a:cs typeface="Krona One"/>
                <a:sym typeface="Krona One"/>
              </a:defRPr>
            </a:lvl9pPr>
          </a:lstStyle>
          <a:p>
            <a:endParaRPr/>
          </a:p>
        </p:txBody>
      </p:sp>
      <p:sp>
        <p:nvSpPr>
          <p:cNvPr id="176" name="Google Shape;176;p16"/>
          <p:cNvSpPr txBox="1">
            <a:spLocks noGrp="1"/>
          </p:cNvSpPr>
          <p:nvPr>
            <p:ph type="subTitle" idx="3"/>
          </p:nvPr>
        </p:nvSpPr>
        <p:spPr>
          <a:xfrm>
            <a:off x="1303763" y="3192800"/>
            <a:ext cx="2907600" cy="108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7" name="Google Shape;177;p16"/>
          <p:cNvSpPr txBox="1">
            <a:spLocks noGrp="1"/>
          </p:cNvSpPr>
          <p:nvPr>
            <p:ph type="subTitle" idx="4"/>
          </p:nvPr>
        </p:nvSpPr>
        <p:spPr>
          <a:xfrm>
            <a:off x="4932638" y="3192800"/>
            <a:ext cx="2907600" cy="108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8" name="Google Shape;178;p1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blipFill>
          <a:blip r:embed="rId2">
            <a:alphaModFix/>
          </a:blip>
          <a:stretch>
            <a:fillRect/>
          </a:stretch>
        </a:blipFill>
        <a:effectLst/>
      </p:bgPr>
    </p:bg>
    <p:spTree>
      <p:nvGrpSpPr>
        <p:cNvPr id="1" name="Shape 179"/>
        <p:cNvGrpSpPr/>
        <p:nvPr/>
      </p:nvGrpSpPr>
      <p:grpSpPr>
        <a:xfrm>
          <a:off x="0" y="0"/>
          <a:ext cx="0" cy="0"/>
          <a:chOff x="0" y="0"/>
          <a:chExt cx="0" cy="0"/>
        </a:xfrm>
      </p:grpSpPr>
      <p:grpSp>
        <p:nvGrpSpPr>
          <p:cNvPr id="180" name="Google Shape;180;p17"/>
          <p:cNvGrpSpPr/>
          <p:nvPr/>
        </p:nvGrpSpPr>
        <p:grpSpPr>
          <a:xfrm>
            <a:off x="-393687" y="2030138"/>
            <a:ext cx="9308200" cy="3058750"/>
            <a:chOff x="-393687" y="2030138"/>
            <a:chExt cx="9308200" cy="3058750"/>
          </a:xfrm>
        </p:grpSpPr>
        <p:pic>
          <p:nvPicPr>
            <p:cNvPr id="181" name="Google Shape;181;p17"/>
            <p:cNvPicPr preferRelativeResize="0"/>
            <p:nvPr/>
          </p:nvPicPr>
          <p:blipFill>
            <a:blip r:embed="rId3">
              <a:alphaModFix/>
            </a:blip>
            <a:stretch>
              <a:fillRect/>
            </a:stretch>
          </p:blipFill>
          <p:spPr>
            <a:xfrm>
              <a:off x="-393687" y="2509825"/>
              <a:ext cx="1019175" cy="923925"/>
            </a:xfrm>
            <a:prstGeom prst="rect">
              <a:avLst/>
            </a:prstGeom>
            <a:noFill/>
            <a:ln>
              <a:noFill/>
            </a:ln>
          </p:spPr>
        </p:pic>
        <p:pic>
          <p:nvPicPr>
            <p:cNvPr id="182" name="Google Shape;182;p17"/>
            <p:cNvPicPr preferRelativeResize="0"/>
            <p:nvPr/>
          </p:nvPicPr>
          <p:blipFill>
            <a:blip r:embed="rId4">
              <a:alphaModFix/>
            </a:blip>
            <a:stretch>
              <a:fillRect/>
            </a:stretch>
          </p:blipFill>
          <p:spPr>
            <a:xfrm>
              <a:off x="8021400" y="2030138"/>
              <a:ext cx="857250" cy="866775"/>
            </a:xfrm>
            <a:prstGeom prst="rect">
              <a:avLst/>
            </a:prstGeom>
            <a:noFill/>
            <a:ln>
              <a:noFill/>
            </a:ln>
          </p:spPr>
        </p:pic>
        <p:pic>
          <p:nvPicPr>
            <p:cNvPr id="183" name="Google Shape;183;p17"/>
            <p:cNvPicPr preferRelativeResize="0"/>
            <p:nvPr/>
          </p:nvPicPr>
          <p:blipFill>
            <a:blip r:embed="rId5">
              <a:alphaModFix/>
            </a:blip>
            <a:stretch>
              <a:fillRect/>
            </a:stretch>
          </p:blipFill>
          <p:spPr>
            <a:xfrm>
              <a:off x="7819138" y="4222113"/>
              <a:ext cx="1095375" cy="866775"/>
            </a:xfrm>
            <a:prstGeom prst="rect">
              <a:avLst/>
            </a:prstGeom>
            <a:noFill/>
            <a:ln>
              <a:noFill/>
            </a:ln>
          </p:spPr>
        </p:pic>
      </p:grpSp>
      <p:grpSp>
        <p:nvGrpSpPr>
          <p:cNvPr id="184" name="Google Shape;184;p17"/>
          <p:cNvGrpSpPr/>
          <p:nvPr/>
        </p:nvGrpSpPr>
        <p:grpSpPr>
          <a:xfrm>
            <a:off x="152400" y="152400"/>
            <a:ext cx="8791850" cy="4838700"/>
            <a:chOff x="152400" y="152400"/>
            <a:chExt cx="8791850" cy="4838700"/>
          </a:xfrm>
        </p:grpSpPr>
        <p:pic>
          <p:nvPicPr>
            <p:cNvPr id="185" name="Google Shape;185;p17"/>
            <p:cNvPicPr preferRelativeResize="0"/>
            <p:nvPr/>
          </p:nvPicPr>
          <p:blipFill>
            <a:blip r:embed="rId6">
              <a:alphaModFix amt="41000"/>
            </a:blip>
            <a:stretch>
              <a:fillRect/>
            </a:stretch>
          </p:blipFill>
          <p:spPr>
            <a:xfrm>
              <a:off x="152400" y="152400"/>
              <a:ext cx="1076325" cy="895350"/>
            </a:xfrm>
            <a:prstGeom prst="rect">
              <a:avLst/>
            </a:prstGeom>
            <a:noFill/>
            <a:ln>
              <a:noFill/>
            </a:ln>
          </p:spPr>
        </p:pic>
        <p:pic>
          <p:nvPicPr>
            <p:cNvPr id="186" name="Google Shape;186;p17"/>
            <p:cNvPicPr preferRelativeResize="0"/>
            <p:nvPr/>
          </p:nvPicPr>
          <p:blipFill>
            <a:blip r:embed="rId7">
              <a:alphaModFix amt="26000"/>
            </a:blip>
            <a:stretch>
              <a:fillRect/>
            </a:stretch>
          </p:blipFill>
          <p:spPr>
            <a:xfrm>
              <a:off x="8248925" y="719325"/>
              <a:ext cx="695325" cy="752475"/>
            </a:xfrm>
            <a:prstGeom prst="rect">
              <a:avLst/>
            </a:prstGeom>
            <a:noFill/>
            <a:ln>
              <a:noFill/>
            </a:ln>
          </p:spPr>
        </p:pic>
        <p:pic>
          <p:nvPicPr>
            <p:cNvPr id="187" name="Google Shape;187;p17"/>
            <p:cNvPicPr preferRelativeResize="0"/>
            <p:nvPr/>
          </p:nvPicPr>
          <p:blipFill>
            <a:blip r:embed="rId8">
              <a:alphaModFix amt="41000"/>
            </a:blip>
            <a:stretch>
              <a:fillRect/>
            </a:stretch>
          </p:blipFill>
          <p:spPr>
            <a:xfrm>
              <a:off x="152400" y="4476188"/>
              <a:ext cx="642126" cy="514913"/>
            </a:xfrm>
            <a:prstGeom prst="rect">
              <a:avLst/>
            </a:prstGeom>
            <a:noFill/>
            <a:ln>
              <a:noFill/>
            </a:ln>
          </p:spPr>
        </p:pic>
      </p:grpSp>
      <p:sp>
        <p:nvSpPr>
          <p:cNvPr id="188" name="Google Shape;188;p17"/>
          <p:cNvSpPr txBox="1">
            <a:spLocks noGrp="1"/>
          </p:cNvSpPr>
          <p:nvPr>
            <p:ph type="title"/>
          </p:nvPr>
        </p:nvSpPr>
        <p:spPr>
          <a:xfrm>
            <a:off x="1955013" y="1502450"/>
            <a:ext cx="18255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000"/>
              <a:buNone/>
              <a:defRPr sz="2000" b="0"/>
            </a:lvl1pPr>
            <a:lvl2pPr lvl="1"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2pPr>
            <a:lvl3pPr lvl="2"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3pPr>
            <a:lvl4pPr lvl="3"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4pPr>
            <a:lvl5pPr lvl="4"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5pPr>
            <a:lvl6pPr lvl="5"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6pPr>
            <a:lvl7pPr lvl="6"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7pPr>
            <a:lvl8pPr lvl="7"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8pPr>
            <a:lvl9pPr lvl="8"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9pPr>
          </a:lstStyle>
          <a:p>
            <a:endParaRPr/>
          </a:p>
        </p:txBody>
      </p:sp>
      <p:sp>
        <p:nvSpPr>
          <p:cNvPr id="189" name="Google Shape;189;p17"/>
          <p:cNvSpPr txBox="1">
            <a:spLocks noGrp="1"/>
          </p:cNvSpPr>
          <p:nvPr>
            <p:ph type="subTitle" idx="1"/>
          </p:nvPr>
        </p:nvSpPr>
        <p:spPr>
          <a:xfrm>
            <a:off x="3864638" y="1502450"/>
            <a:ext cx="1825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90" name="Google Shape;190;p17"/>
          <p:cNvSpPr txBox="1">
            <a:spLocks noGrp="1"/>
          </p:cNvSpPr>
          <p:nvPr>
            <p:ph type="title" idx="2"/>
          </p:nvPr>
        </p:nvSpPr>
        <p:spPr>
          <a:xfrm>
            <a:off x="1952563" y="2640944"/>
            <a:ext cx="18255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000"/>
              <a:buNone/>
              <a:defRPr sz="2000" b="0"/>
            </a:lvl1pPr>
            <a:lvl2pPr lvl="1"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2pPr>
            <a:lvl3pPr lvl="2"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3pPr>
            <a:lvl4pPr lvl="3"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4pPr>
            <a:lvl5pPr lvl="4"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5pPr>
            <a:lvl6pPr lvl="5"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6pPr>
            <a:lvl7pPr lvl="6"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7pPr>
            <a:lvl8pPr lvl="7"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8pPr>
            <a:lvl9pPr lvl="8"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9pPr>
          </a:lstStyle>
          <a:p>
            <a:endParaRPr/>
          </a:p>
        </p:txBody>
      </p:sp>
      <p:sp>
        <p:nvSpPr>
          <p:cNvPr id="191" name="Google Shape;191;p17"/>
          <p:cNvSpPr txBox="1">
            <a:spLocks noGrp="1"/>
          </p:cNvSpPr>
          <p:nvPr>
            <p:ph type="subTitle" idx="3"/>
          </p:nvPr>
        </p:nvSpPr>
        <p:spPr>
          <a:xfrm>
            <a:off x="3862188" y="2640944"/>
            <a:ext cx="1825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92" name="Google Shape;192;p17"/>
          <p:cNvSpPr txBox="1">
            <a:spLocks noGrp="1"/>
          </p:cNvSpPr>
          <p:nvPr>
            <p:ph type="title" idx="4"/>
          </p:nvPr>
        </p:nvSpPr>
        <p:spPr>
          <a:xfrm>
            <a:off x="1952563" y="3779450"/>
            <a:ext cx="18255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000"/>
              <a:buNone/>
              <a:defRPr sz="2000" b="0"/>
            </a:lvl1pPr>
            <a:lvl2pPr lvl="1"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2pPr>
            <a:lvl3pPr lvl="2"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3pPr>
            <a:lvl4pPr lvl="3"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4pPr>
            <a:lvl5pPr lvl="4"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5pPr>
            <a:lvl6pPr lvl="5"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6pPr>
            <a:lvl7pPr lvl="6"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7pPr>
            <a:lvl8pPr lvl="7"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8pPr>
            <a:lvl9pPr lvl="8"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9pPr>
          </a:lstStyle>
          <a:p>
            <a:endParaRPr/>
          </a:p>
        </p:txBody>
      </p:sp>
      <p:sp>
        <p:nvSpPr>
          <p:cNvPr id="193" name="Google Shape;193;p17"/>
          <p:cNvSpPr txBox="1">
            <a:spLocks noGrp="1"/>
          </p:cNvSpPr>
          <p:nvPr>
            <p:ph type="subTitle" idx="5"/>
          </p:nvPr>
        </p:nvSpPr>
        <p:spPr>
          <a:xfrm>
            <a:off x="3862188" y="3779450"/>
            <a:ext cx="1825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94" name="Google Shape;194;p17"/>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blipFill>
          <a:blip r:embed="rId2">
            <a:alphaModFix/>
          </a:blip>
          <a:stretch>
            <a:fillRect/>
          </a:stretch>
        </a:blipFill>
        <a:effectLst/>
      </p:bgPr>
    </p:bg>
    <p:spTree>
      <p:nvGrpSpPr>
        <p:cNvPr id="1" name="Shape 195"/>
        <p:cNvGrpSpPr/>
        <p:nvPr/>
      </p:nvGrpSpPr>
      <p:grpSpPr>
        <a:xfrm>
          <a:off x="0" y="0"/>
          <a:ext cx="0" cy="0"/>
          <a:chOff x="0" y="0"/>
          <a:chExt cx="0" cy="0"/>
        </a:xfrm>
      </p:grpSpPr>
      <p:grpSp>
        <p:nvGrpSpPr>
          <p:cNvPr id="196" name="Google Shape;196;p18"/>
          <p:cNvGrpSpPr/>
          <p:nvPr/>
        </p:nvGrpSpPr>
        <p:grpSpPr>
          <a:xfrm>
            <a:off x="131743" y="136276"/>
            <a:ext cx="8901381" cy="5523212"/>
            <a:chOff x="131743" y="136276"/>
            <a:chExt cx="8901381" cy="5523212"/>
          </a:xfrm>
        </p:grpSpPr>
        <p:pic>
          <p:nvPicPr>
            <p:cNvPr id="197" name="Google Shape;197;p18"/>
            <p:cNvPicPr preferRelativeResize="0"/>
            <p:nvPr/>
          </p:nvPicPr>
          <p:blipFill>
            <a:blip r:embed="rId3">
              <a:alphaModFix/>
            </a:blip>
            <a:stretch>
              <a:fillRect/>
            </a:stretch>
          </p:blipFill>
          <p:spPr>
            <a:xfrm rot="-4831785">
              <a:off x="195988" y="226550"/>
              <a:ext cx="1038225" cy="1009650"/>
            </a:xfrm>
            <a:prstGeom prst="rect">
              <a:avLst/>
            </a:prstGeom>
            <a:noFill/>
            <a:ln>
              <a:noFill/>
            </a:ln>
          </p:spPr>
        </p:pic>
        <p:pic>
          <p:nvPicPr>
            <p:cNvPr id="198" name="Google Shape;198;p18"/>
            <p:cNvPicPr preferRelativeResize="0"/>
            <p:nvPr/>
          </p:nvPicPr>
          <p:blipFill>
            <a:blip r:embed="rId4">
              <a:alphaModFix/>
            </a:blip>
            <a:stretch>
              <a:fillRect/>
            </a:stretch>
          </p:blipFill>
          <p:spPr>
            <a:xfrm>
              <a:off x="6271400" y="4830813"/>
              <a:ext cx="1085850" cy="828675"/>
            </a:xfrm>
            <a:prstGeom prst="rect">
              <a:avLst/>
            </a:prstGeom>
            <a:noFill/>
            <a:ln>
              <a:noFill/>
            </a:ln>
          </p:spPr>
        </p:pic>
        <p:pic>
          <p:nvPicPr>
            <p:cNvPr id="199" name="Google Shape;199;p18"/>
            <p:cNvPicPr preferRelativeResize="0"/>
            <p:nvPr/>
          </p:nvPicPr>
          <p:blipFill>
            <a:blip r:embed="rId5">
              <a:alphaModFix/>
            </a:blip>
            <a:stretch>
              <a:fillRect/>
            </a:stretch>
          </p:blipFill>
          <p:spPr>
            <a:xfrm>
              <a:off x="7789449" y="4106749"/>
              <a:ext cx="1243675" cy="952050"/>
            </a:xfrm>
            <a:prstGeom prst="rect">
              <a:avLst/>
            </a:prstGeom>
            <a:noFill/>
            <a:ln>
              <a:noFill/>
            </a:ln>
          </p:spPr>
        </p:pic>
      </p:grpSp>
      <p:grpSp>
        <p:nvGrpSpPr>
          <p:cNvPr id="200" name="Google Shape;200;p18"/>
          <p:cNvGrpSpPr/>
          <p:nvPr/>
        </p:nvGrpSpPr>
        <p:grpSpPr>
          <a:xfrm>
            <a:off x="-312050" y="136275"/>
            <a:ext cx="9742600" cy="4783588"/>
            <a:chOff x="-312050" y="136275"/>
            <a:chExt cx="9742600" cy="4783588"/>
          </a:xfrm>
        </p:grpSpPr>
        <p:pic>
          <p:nvPicPr>
            <p:cNvPr id="201" name="Google Shape;201;p18"/>
            <p:cNvPicPr preferRelativeResize="0"/>
            <p:nvPr/>
          </p:nvPicPr>
          <p:blipFill>
            <a:blip r:embed="rId6">
              <a:alphaModFix amt="30000"/>
            </a:blip>
            <a:stretch>
              <a:fillRect/>
            </a:stretch>
          </p:blipFill>
          <p:spPr>
            <a:xfrm>
              <a:off x="8175875" y="136275"/>
              <a:ext cx="857250" cy="600075"/>
            </a:xfrm>
            <a:prstGeom prst="rect">
              <a:avLst/>
            </a:prstGeom>
            <a:noFill/>
            <a:ln>
              <a:noFill/>
            </a:ln>
          </p:spPr>
        </p:pic>
        <p:pic>
          <p:nvPicPr>
            <p:cNvPr id="202" name="Google Shape;202;p18"/>
            <p:cNvPicPr preferRelativeResize="0"/>
            <p:nvPr/>
          </p:nvPicPr>
          <p:blipFill>
            <a:blip r:embed="rId7">
              <a:alphaModFix amt="30000"/>
            </a:blip>
            <a:stretch>
              <a:fillRect/>
            </a:stretch>
          </p:blipFill>
          <p:spPr>
            <a:xfrm>
              <a:off x="8601875" y="1199588"/>
              <a:ext cx="828675" cy="561975"/>
            </a:xfrm>
            <a:prstGeom prst="rect">
              <a:avLst/>
            </a:prstGeom>
            <a:noFill/>
            <a:ln>
              <a:noFill/>
            </a:ln>
          </p:spPr>
        </p:pic>
        <p:pic>
          <p:nvPicPr>
            <p:cNvPr id="203" name="Google Shape;203;p18"/>
            <p:cNvPicPr preferRelativeResize="0"/>
            <p:nvPr/>
          </p:nvPicPr>
          <p:blipFill>
            <a:blip r:embed="rId8">
              <a:alphaModFix amt="30000"/>
            </a:blip>
            <a:stretch>
              <a:fillRect/>
            </a:stretch>
          </p:blipFill>
          <p:spPr>
            <a:xfrm>
              <a:off x="-312050" y="3729238"/>
              <a:ext cx="866775" cy="1190625"/>
            </a:xfrm>
            <a:prstGeom prst="rect">
              <a:avLst/>
            </a:prstGeom>
            <a:noFill/>
            <a:ln>
              <a:noFill/>
            </a:ln>
          </p:spPr>
        </p:pic>
      </p:grpSp>
      <p:sp>
        <p:nvSpPr>
          <p:cNvPr id="204" name="Google Shape;204;p18"/>
          <p:cNvSpPr txBox="1">
            <a:spLocks noGrp="1"/>
          </p:cNvSpPr>
          <p:nvPr>
            <p:ph type="title"/>
          </p:nvPr>
        </p:nvSpPr>
        <p:spPr>
          <a:xfrm>
            <a:off x="720000" y="255040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205" name="Google Shape;205;p18"/>
          <p:cNvSpPr txBox="1">
            <a:spLocks noGrp="1"/>
          </p:cNvSpPr>
          <p:nvPr>
            <p:ph type="subTitle" idx="1"/>
          </p:nvPr>
        </p:nvSpPr>
        <p:spPr>
          <a:xfrm>
            <a:off x="720000" y="3078100"/>
            <a:ext cx="2336400" cy="67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06" name="Google Shape;206;p18"/>
          <p:cNvSpPr txBox="1">
            <a:spLocks noGrp="1"/>
          </p:cNvSpPr>
          <p:nvPr>
            <p:ph type="title" idx="2"/>
          </p:nvPr>
        </p:nvSpPr>
        <p:spPr>
          <a:xfrm>
            <a:off x="3403800" y="255040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207" name="Google Shape;207;p18"/>
          <p:cNvSpPr txBox="1">
            <a:spLocks noGrp="1"/>
          </p:cNvSpPr>
          <p:nvPr>
            <p:ph type="subTitle" idx="3"/>
          </p:nvPr>
        </p:nvSpPr>
        <p:spPr>
          <a:xfrm>
            <a:off x="3403800" y="3078100"/>
            <a:ext cx="2336400" cy="67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08" name="Google Shape;208;p18"/>
          <p:cNvSpPr txBox="1">
            <a:spLocks noGrp="1"/>
          </p:cNvSpPr>
          <p:nvPr>
            <p:ph type="title" idx="4"/>
          </p:nvPr>
        </p:nvSpPr>
        <p:spPr>
          <a:xfrm>
            <a:off x="6087600" y="255040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209" name="Google Shape;209;p18"/>
          <p:cNvSpPr txBox="1">
            <a:spLocks noGrp="1"/>
          </p:cNvSpPr>
          <p:nvPr>
            <p:ph type="subTitle" idx="5"/>
          </p:nvPr>
        </p:nvSpPr>
        <p:spPr>
          <a:xfrm>
            <a:off x="6087600" y="3078100"/>
            <a:ext cx="2336400" cy="67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0" name="Google Shape;210;p18"/>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blipFill>
          <a:blip r:embed="rId2">
            <a:alphaModFix/>
          </a:blip>
          <a:stretch>
            <a:fillRect/>
          </a:stretch>
        </a:blipFill>
        <a:effectLst/>
      </p:bgPr>
    </p:bg>
    <p:spTree>
      <p:nvGrpSpPr>
        <p:cNvPr id="1" name="Shape 211"/>
        <p:cNvGrpSpPr/>
        <p:nvPr/>
      </p:nvGrpSpPr>
      <p:grpSpPr>
        <a:xfrm>
          <a:off x="0" y="0"/>
          <a:ext cx="0" cy="0"/>
          <a:chOff x="0" y="0"/>
          <a:chExt cx="0" cy="0"/>
        </a:xfrm>
      </p:grpSpPr>
      <p:grpSp>
        <p:nvGrpSpPr>
          <p:cNvPr id="212" name="Google Shape;212;p19"/>
          <p:cNvGrpSpPr/>
          <p:nvPr/>
        </p:nvGrpSpPr>
        <p:grpSpPr>
          <a:xfrm>
            <a:off x="131743" y="136276"/>
            <a:ext cx="8901381" cy="4922523"/>
            <a:chOff x="131743" y="136276"/>
            <a:chExt cx="8901381" cy="4922523"/>
          </a:xfrm>
        </p:grpSpPr>
        <p:pic>
          <p:nvPicPr>
            <p:cNvPr id="213" name="Google Shape;213;p19"/>
            <p:cNvPicPr preferRelativeResize="0"/>
            <p:nvPr/>
          </p:nvPicPr>
          <p:blipFill>
            <a:blip r:embed="rId3">
              <a:alphaModFix/>
            </a:blip>
            <a:stretch>
              <a:fillRect/>
            </a:stretch>
          </p:blipFill>
          <p:spPr>
            <a:xfrm rot="-4831785">
              <a:off x="195988" y="226550"/>
              <a:ext cx="1038225" cy="1009650"/>
            </a:xfrm>
            <a:prstGeom prst="rect">
              <a:avLst/>
            </a:prstGeom>
            <a:noFill/>
            <a:ln>
              <a:noFill/>
            </a:ln>
          </p:spPr>
        </p:pic>
        <p:pic>
          <p:nvPicPr>
            <p:cNvPr id="214" name="Google Shape;214;p19"/>
            <p:cNvPicPr preferRelativeResize="0"/>
            <p:nvPr/>
          </p:nvPicPr>
          <p:blipFill>
            <a:blip r:embed="rId4">
              <a:alphaModFix/>
            </a:blip>
            <a:stretch>
              <a:fillRect/>
            </a:stretch>
          </p:blipFill>
          <p:spPr>
            <a:xfrm rot="-8594998">
              <a:off x="7991847" y="767696"/>
              <a:ext cx="838885" cy="640205"/>
            </a:xfrm>
            <a:prstGeom prst="rect">
              <a:avLst/>
            </a:prstGeom>
            <a:noFill/>
            <a:ln>
              <a:noFill/>
            </a:ln>
          </p:spPr>
        </p:pic>
        <p:pic>
          <p:nvPicPr>
            <p:cNvPr id="215" name="Google Shape;215;p19"/>
            <p:cNvPicPr preferRelativeResize="0"/>
            <p:nvPr/>
          </p:nvPicPr>
          <p:blipFill>
            <a:blip r:embed="rId5">
              <a:alphaModFix/>
            </a:blip>
            <a:stretch>
              <a:fillRect/>
            </a:stretch>
          </p:blipFill>
          <p:spPr>
            <a:xfrm>
              <a:off x="7789449" y="4106749"/>
              <a:ext cx="1243675" cy="952050"/>
            </a:xfrm>
            <a:prstGeom prst="rect">
              <a:avLst/>
            </a:prstGeom>
            <a:noFill/>
            <a:ln>
              <a:noFill/>
            </a:ln>
          </p:spPr>
        </p:pic>
      </p:grpSp>
      <p:grpSp>
        <p:nvGrpSpPr>
          <p:cNvPr id="216" name="Google Shape;216;p19"/>
          <p:cNvGrpSpPr/>
          <p:nvPr/>
        </p:nvGrpSpPr>
        <p:grpSpPr>
          <a:xfrm>
            <a:off x="-145825" y="205738"/>
            <a:ext cx="9403500" cy="4783588"/>
            <a:chOff x="-145825" y="205738"/>
            <a:chExt cx="9403500" cy="4783588"/>
          </a:xfrm>
        </p:grpSpPr>
        <p:grpSp>
          <p:nvGrpSpPr>
            <p:cNvPr id="217" name="Google Shape;217;p19"/>
            <p:cNvGrpSpPr/>
            <p:nvPr/>
          </p:nvGrpSpPr>
          <p:grpSpPr>
            <a:xfrm>
              <a:off x="-145825" y="205738"/>
              <a:ext cx="9403500" cy="4783588"/>
              <a:chOff x="-312050" y="136275"/>
              <a:chExt cx="9403500" cy="4783588"/>
            </a:xfrm>
          </p:grpSpPr>
          <p:pic>
            <p:nvPicPr>
              <p:cNvPr id="218" name="Google Shape;218;p19"/>
              <p:cNvPicPr preferRelativeResize="0"/>
              <p:nvPr/>
            </p:nvPicPr>
            <p:blipFill>
              <a:blip r:embed="rId6">
                <a:alphaModFix amt="30000"/>
              </a:blip>
              <a:stretch>
                <a:fillRect/>
              </a:stretch>
            </p:blipFill>
            <p:spPr>
              <a:xfrm>
                <a:off x="8175875" y="136275"/>
                <a:ext cx="857250" cy="600075"/>
              </a:xfrm>
              <a:prstGeom prst="rect">
                <a:avLst/>
              </a:prstGeom>
              <a:noFill/>
              <a:ln>
                <a:noFill/>
              </a:ln>
            </p:spPr>
          </p:pic>
          <p:pic>
            <p:nvPicPr>
              <p:cNvPr id="219" name="Google Shape;219;p19"/>
              <p:cNvPicPr preferRelativeResize="0"/>
              <p:nvPr/>
            </p:nvPicPr>
            <p:blipFill>
              <a:blip r:embed="rId7">
                <a:alphaModFix amt="30000"/>
              </a:blip>
              <a:stretch>
                <a:fillRect/>
              </a:stretch>
            </p:blipFill>
            <p:spPr>
              <a:xfrm>
                <a:off x="8262775" y="1995713"/>
                <a:ext cx="828675" cy="561975"/>
              </a:xfrm>
              <a:prstGeom prst="rect">
                <a:avLst/>
              </a:prstGeom>
              <a:noFill/>
              <a:ln>
                <a:noFill/>
              </a:ln>
            </p:spPr>
          </p:pic>
          <p:pic>
            <p:nvPicPr>
              <p:cNvPr id="220" name="Google Shape;220;p19"/>
              <p:cNvPicPr preferRelativeResize="0"/>
              <p:nvPr/>
            </p:nvPicPr>
            <p:blipFill>
              <a:blip r:embed="rId8">
                <a:alphaModFix amt="30000"/>
              </a:blip>
              <a:stretch>
                <a:fillRect/>
              </a:stretch>
            </p:blipFill>
            <p:spPr>
              <a:xfrm>
                <a:off x="-312050" y="3729238"/>
                <a:ext cx="866775" cy="1190625"/>
              </a:xfrm>
              <a:prstGeom prst="rect">
                <a:avLst/>
              </a:prstGeom>
              <a:noFill/>
              <a:ln>
                <a:noFill/>
              </a:ln>
            </p:spPr>
          </p:pic>
        </p:grpSp>
        <p:pic>
          <p:nvPicPr>
            <p:cNvPr id="221" name="Google Shape;221;p19"/>
            <p:cNvPicPr preferRelativeResize="0"/>
            <p:nvPr/>
          </p:nvPicPr>
          <p:blipFill>
            <a:blip r:embed="rId7">
              <a:alphaModFix amt="30000"/>
            </a:blip>
            <a:stretch>
              <a:fillRect/>
            </a:stretch>
          </p:blipFill>
          <p:spPr>
            <a:xfrm>
              <a:off x="1290875" y="4665475"/>
              <a:ext cx="477550" cy="323850"/>
            </a:xfrm>
            <a:prstGeom prst="rect">
              <a:avLst/>
            </a:prstGeom>
            <a:noFill/>
            <a:ln>
              <a:noFill/>
            </a:ln>
          </p:spPr>
        </p:pic>
      </p:grpSp>
      <p:sp>
        <p:nvSpPr>
          <p:cNvPr id="222" name="Google Shape;222;p19"/>
          <p:cNvSpPr txBox="1">
            <a:spLocks noGrp="1"/>
          </p:cNvSpPr>
          <p:nvPr>
            <p:ph type="title"/>
          </p:nvPr>
        </p:nvSpPr>
        <p:spPr>
          <a:xfrm>
            <a:off x="2121597" y="1682850"/>
            <a:ext cx="21456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223" name="Google Shape;223;p19"/>
          <p:cNvSpPr txBox="1">
            <a:spLocks noGrp="1"/>
          </p:cNvSpPr>
          <p:nvPr>
            <p:ph type="subTitle" idx="1"/>
          </p:nvPr>
        </p:nvSpPr>
        <p:spPr>
          <a:xfrm>
            <a:off x="2121597" y="2269375"/>
            <a:ext cx="2145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24" name="Google Shape;224;p19"/>
          <p:cNvSpPr txBox="1">
            <a:spLocks noGrp="1"/>
          </p:cNvSpPr>
          <p:nvPr>
            <p:ph type="title" idx="2"/>
          </p:nvPr>
        </p:nvSpPr>
        <p:spPr>
          <a:xfrm>
            <a:off x="5978598" y="1682850"/>
            <a:ext cx="21456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225" name="Google Shape;225;p19"/>
          <p:cNvSpPr txBox="1">
            <a:spLocks noGrp="1"/>
          </p:cNvSpPr>
          <p:nvPr>
            <p:ph type="subTitle" idx="3"/>
          </p:nvPr>
        </p:nvSpPr>
        <p:spPr>
          <a:xfrm>
            <a:off x="5978598" y="2269375"/>
            <a:ext cx="2145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26" name="Google Shape;226;p19"/>
          <p:cNvSpPr txBox="1">
            <a:spLocks noGrp="1"/>
          </p:cNvSpPr>
          <p:nvPr>
            <p:ph type="title" idx="4"/>
          </p:nvPr>
        </p:nvSpPr>
        <p:spPr>
          <a:xfrm>
            <a:off x="2121597" y="3116250"/>
            <a:ext cx="21456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227" name="Google Shape;227;p19"/>
          <p:cNvSpPr txBox="1">
            <a:spLocks noGrp="1"/>
          </p:cNvSpPr>
          <p:nvPr>
            <p:ph type="subTitle" idx="5"/>
          </p:nvPr>
        </p:nvSpPr>
        <p:spPr>
          <a:xfrm>
            <a:off x="2121597" y="3702775"/>
            <a:ext cx="2145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28" name="Google Shape;228;p19"/>
          <p:cNvSpPr txBox="1">
            <a:spLocks noGrp="1"/>
          </p:cNvSpPr>
          <p:nvPr>
            <p:ph type="title" idx="6"/>
          </p:nvPr>
        </p:nvSpPr>
        <p:spPr>
          <a:xfrm>
            <a:off x="5978598" y="3116250"/>
            <a:ext cx="21456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229" name="Google Shape;229;p19"/>
          <p:cNvSpPr txBox="1">
            <a:spLocks noGrp="1"/>
          </p:cNvSpPr>
          <p:nvPr>
            <p:ph type="subTitle" idx="7"/>
          </p:nvPr>
        </p:nvSpPr>
        <p:spPr>
          <a:xfrm>
            <a:off x="5978598" y="3702775"/>
            <a:ext cx="2145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30" name="Google Shape;230;p19"/>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blipFill>
          <a:blip r:embed="rId2">
            <a:alphaModFix/>
          </a:blip>
          <a:stretch>
            <a:fillRect/>
          </a:stretch>
        </a:blipFill>
        <a:effectLst/>
      </p:bgPr>
    </p:bg>
    <p:spTree>
      <p:nvGrpSpPr>
        <p:cNvPr id="1" name="Shape 231"/>
        <p:cNvGrpSpPr/>
        <p:nvPr/>
      </p:nvGrpSpPr>
      <p:grpSpPr>
        <a:xfrm>
          <a:off x="0" y="0"/>
          <a:ext cx="0" cy="0"/>
          <a:chOff x="0" y="0"/>
          <a:chExt cx="0" cy="0"/>
        </a:xfrm>
      </p:grpSpPr>
      <p:grpSp>
        <p:nvGrpSpPr>
          <p:cNvPr id="232" name="Google Shape;232;p20"/>
          <p:cNvGrpSpPr/>
          <p:nvPr/>
        </p:nvGrpSpPr>
        <p:grpSpPr>
          <a:xfrm rot="10800000" flipH="1">
            <a:off x="152400" y="152400"/>
            <a:ext cx="8918855" cy="4918175"/>
            <a:chOff x="152400" y="72925"/>
            <a:chExt cx="8918855" cy="4918175"/>
          </a:xfrm>
        </p:grpSpPr>
        <p:pic>
          <p:nvPicPr>
            <p:cNvPr id="233" name="Google Shape;233;p20"/>
            <p:cNvPicPr preferRelativeResize="0"/>
            <p:nvPr/>
          </p:nvPicPr>
          <p:blipFill>
            <a:blip r:embed="rId3">
              <a:alphaModFix amt="41000"/>
            </a:blip>
            <a:stretch>
              <a:fillRect/>
            </a:stretch>
          </p:blipFill>
          <p:spPr>
            <a:xfrm>
              <a:off x="8565755" y="72925"/>
              <a:ext cx="505500" cy="420525"/>
            </a:xfrm>
            <a:prstGeom prst="rect">
              <a:avLst/>
            </a:prstGeom>
            <a:noFill/>
            <a:ln>
              <a:noFill/>
            </a:ln>
          </p:spPr>
        </p:pic>
        <p:pic>
          <p:nvPicPr>
            <p:cNvPr id="234" name="Google Shape;234;p20"/>
            <p:cNvPicPr preferRelativeResize="0"/>
            <p:nvPr/>
          </p:nvPicPr>
          <p:blipFill>
            <a:blip r:embed="rId4">
              <a:alphaModFix amt="26000"/>
            </a:blip>
            <a:stretch>
              <a:fillRect/>
            </a:stretch>
          </p:blipFill>
          <p:spPr>
            <a:xfrm>
              <a:off x="8248925" y="719325"/>
              <a:ext cx="695325" cy="752475"/>
            </a:xfrm>
            <a:prstGeom prst="rect">
              <a:avLst/>
            </a:prstGeom>
            <a:noFill/>
            <a:ln>
              <a:noFill/>
            </a:ln>
          </p:spPr>
        </p:pic>
        <p:pic>
          <p:nvPicPr>
            <p:cNvPr id="235" name="Google Shape;235;p20"/>
            <p:cNvPicPr preferRelativeResize="0"/>
            <p:nvPr/>
          </p:nvPicPr>
          <p:blipFill>
            <a:blip r:embed="rId5">
              <a:alphaModFix amt="41000"/>
            </a:blip>
            <a:stretch>
              <a:fillRect/>
            </a:stretch>
          </p:blipFill>
          <p:spPr>
            <a:xfrm>
              <a:off x="152400" y="4476188"/>
              <a:ext cx="642126" cy="514913"/>
            </a:xfrm>
            <a:prstGeom prst="rect">
              <a:avLst/>
            </a:prstGeom>
            <a:noFill/>
            <a:ln>
              <a:noFill/>
            </a:ln>
          </p:spPr>
        </p:pic>
      </p:grpSp>
      <p:sp>
        <p:nvSpPr>
          <p:cNvPr id="236" name="Google Shape;236;p20"/>
          <p:cNvSpPr txBox="1">
            <a:spLocks noGrp="1"/>
          </p:cNvSpPr>
          <p:nvPr>
            <p:ph type="title"/>
          </p:nvPr>
        </p:nvSpPr>
        <p:spPr>
          <a:xfrm>
            <a:off x="720000" y="1835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237" name="Google Shape;237;p20"/>
          <p:cNvSpPr txBox="1">
            <a:spLocks noGrp="1"/>
          </p:cNvSpPr>
          <p:nvPr>
            <p:ph type="subTitle" idx="1"/>
          </p:nvPr>
        </p:nvSpPr>
        <p:spPr>
          <a:xfrm>
            <a:off x="720000"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38" name="Google Shape;238;p20"/>
          <p:cNvSpPr txBox="1">
            <a:spLocks noGrp="1"/>
          </p:cNvSpPr>
          <p:nvPr>
            <p:ph type="title" idx="2"/>
          </p:nvPr>
        </p:nvSpPr>
        <p:spPr>
          <a:xfrm>
            <a:off x="3419269" y="1835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239" name="Google Shape;239;p20"/>
          <p:cNvSpPr txBox="1">
            <a:spLocks noGrp="1"/>
          </p:cNvSpPr>
          <p:nvPr>
            <p:ph type="subTitle" idx="3"/>
          </p:nvPr>
        </p:nvSpPr>
        <p:spPr>
          <a:xfrm>
            <a:off x="3419269"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40" name="Google Shape;240;p20"/>
          <p:cNvSpPr txBox="1">
            <a:spLocks noGrp="1"/>
          </p:cNvSpPr>
          <p:nvPr>
            <p:ph type="title" idx="4"/>
          </p:nvPr>
        </p:nvSpPr>
        <p:spPr>
          <a:xfrm>
            <a:off x="720000" y="36895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241" name="Google Shape;241;p20"/>
          <p:cNvSpPr txBox="1">
            <a:spLocks noGrp="1"/>
          </p:cNvSpPr>
          <p:nvPr>
            <p:ph type="subTitle" idx="5"/>
          </p:nvPr>
        </p:nvSpPr>
        <p:spPr>
          <a:xfrm>
            <a:off x="720000" y="41237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42" name="Google Shape;242;p20"/>
          <p:cNvSpPr txBox="1">
            <a:spLocks noGrp="1"/>
          </p:cNvSpPr>
          <p:nvPr>
            <p:ph type="title" idx="6"/>
          </p:nvPr>
        </p:nvSpPr>
        <p:spPr>
          <a:xfrm>
            <a:off x="3419269" y="36895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243" name="Google Shape;243;p20"/>
          <p:cNvSpPr txBox="1">
            <a:spLocks noGrp="1"/>
          </p:cNvSpPr>
          <p:nvPr>
            <p:ph type="subTitle" idx="7"/>
          </p:nvPr>
        </p:nvSpPr>
        <p:spPr>
          <a:xfrm>
            <a:off x="3419269" y="41237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44" name="Google Shape;244;p20"/>
          <p:cNvSpPr txBox="1">
            <a:spLocks noGrp="1"/>
          </p:cNvSpPr>
          <p:nvPr>
            <p:ph type="title" idx="8"/>
          </p:nvPr>
        </p:nvSpPr>
        <p:spPr>
          <a:xfrm>
            <a:off x="6118545" y="1835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245" name="Google Shape;245;p20"/>
          <p:cNvSpPr txBox="1">
            <a:spLocks noGrp="1"/>
          </p:cNvSpPr>
          <p:nvPr>
            <p:ph type="subTitle" idx="9"/>
          </p:nvPr>
        </p:nvSpPr>
        <p:spPr>
          <a:xfrm>
            <a:off x="6118545"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46" name="Google Shape;246;p20"/>
          <p:cNvSpPr txBox="1">
            <a:spLocks noGrp="1"/>
          </p:cNvSpPr>
          <p:nvPr>
            <p:ph type="title" idx="13"/>
          </p:nvPr>
        </p:nvSpPr>
        <p:spPr>
          <a:xfrm>
            <a:off x="6118545" y="36895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247" name="Google Shape;247;p20"/>
          <p:cNvSpPr txBox="1">
            <a:spLocks noGrp="1"/>
          </p:cNvSpPr>
          <p:nvPr>
            <p:ph type="subTitle" idx="14"/>
          </p:nvPr>
        </p:nvSpPr>
        <p:spPr>
          <a:xfrm>
            <a:off x="6118545" y="41237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48" name="Google Shape;248;p20"/>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49" name="Google Shape;249;p20"/>
          <p:cNvGrpSpPr/>
          <p:nvPr/>
        </p:nvGrpSpPr>
        <p:grpSpPr>
          <a:xfrm flipH="1">
            <a:off x="-196082" y="136276"/>
            <a:ext cx="9229206" cy="5305748"/>
            <a:chOff x="131743" y="136276"/>
            <a:chExt cx="9229206" cy="5305748"/>
          </a:xfrm>
        </p:grpSpPr>
        <p:pic>
          <p:nvPicPr>
            <p:cNvPr id="250" name="Google Shape;250;p20"/>
            <p:cNvPicPr preferRelativeResize="0"/>
            <p:nvPr/>
          </p:nvPicPr>
          <p:blipFill>
            <a:blip r:embed="rId6">
              <a:alphaModFix/>
            </a:blip>
            <a:stretch>
              <a:fillRect/>
            </a:stretch>
          </p:blipFill>
          <p:spPr>
            <a:xfrm rot="-4831785">
              <a:off x="195988" y="226550"/>
              <a:ext cx="1038225" cy="1009650"/>
            </a:xfrm>
            <a:prstGeom prst="rect">
              <a:avLst/>
            </a:prstGeom>
            <a:noFill/>
            <a:ln>
              <a:noFill/>
            </a:ln>
          </p:spPr>
        </p:pic>
        <p:pic>
          <p:nvPicPr>
            <p:cNvPr id="251" name="Google Shape;251;p20"/>
            <p:cNvPicPr preferRelativeResize="0"/>
            <p:nvPr/>
          </p:nvPicPr>
          <p:blipFill>
            <a:blip r:embed="rId7">
              <a:alphaModFix/>
            </a:blip>
            <a:stretch>
              <a:fillRect/>
            </a:stretch>
          </p:blipFill>
          <p:spPr>
            <a:xfrm rot="-8594998">
              <a:off x="7991847" y="767696"/>
              <a:ext cx="838885" cy="640205"/>
            </a:xfrm>
            <a:prstGeom prst="rect">
              <a:avLst/>
            </a:prstGeom>
            <a:noFill/>
            <a:ln>
              <a:noFill/>
            </a:ln>
          </p:spPr>
        </p:pic>
        <p:pic>
          <p:nvPicPr>
            <p:cNvPr id="252" name="Google Shape;252;p20"/>
            <p:cNvPicPr preferRelativeResize="0"/>
            <p:nvPr/>
          </p:nvPicPr>
          <p:blipFill>
            <a:blip r:embed="rId8">
              <a:alphaModFix/>
            </a:blip>
            <a:stretch>
              <a:fillRect/>
            </a:stretch>
          </p:blipFill>
          <p:spPr>
            <a:xfrm>
              <a:off x="8117274" y="4489974"/>
              <a:ext cx="1243675" cy="95205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2"/>
        <p:cNvGrpSpPr/>
        <p:nvPr/>
      </p:nvGrpSpPr>
      <p:grpSpPr>
        <a:xfrm>
          <a:off x="0" y="0"/>
          <a:ext cx="0" cy="0"/>
          <a:chOff x="0" y="0"/>
          <a:chExt cx="0" cy="0"/>
        </a:xfrm>
      </p:grpSpPr>
      <p:grpSp>
        <p:nvGrpSpPr>
          <p:cNvPr id="23" name="Google Shape;23;p3"/>
          <p:cNvGrpSpPr/>
          <p:nvPr/>
        </p:nvGrpSpPr>
        <p:grpSpPr>
          <a:xfrm>
            <a:off x="-134150" y="165738"/>
            <a:ext cx="4292656" cy="4935725"/>
            <a:chOff x="-134150" y="165738"/>
            <a:chExt cx="4292656" cy="4935725"/>
          </a:xfrm>
        </p:grpSpPr>
        <p:pic>
          <p:nvPicPr>
            <p:cNvPr id="24" name="Google Shape;24;p3"/>
            <p:cNvPicPr preferRelativeResize="0"/>
            <p:nvPr/>
          </p:nvPicPr>
          <p:blipFill>
            <a:blip r:embed="rId3">
              <a:alphaModFix amt="62000"/>
            </a:blip>
            <a:stretch>
              <a:fillRect/>
            </a:stretch>
          </p:blipFill>
          <p:spPr>
            <a:xfrm>
              <a:off x="794525" y="165738"/>
              <a:ext cx="800100" cy="571500"/>
            </a:xfrm>
            <a:prstGeom prst="rect">
              <a:avLst/>
            </a:prstGeom>
            <a:noFill/>
            <a:ln>
              <a:noFill/>
            </a:ln>
          </p:spPr>
        </p:pic>
        <p:pic>
          <p:nvPicPr>
            <p:cNvPr id="25" name="Google Shape;25;p3"/>
            <p:cNvPicPr preferRelativeResize="0"/>
            <p:nvPr/>
          </p:nvPicPr>
          <p:blipFill>
            <a:blip r:embed="rId4">
              <a:alphaModFix amt="62000"/>
            </a:blip>
            <a:stretch>
              <a:fillRect/>
            </a:stretch>
          </p:blipFill>
          <p:spPr>
            <a:xfrm>
              <a:off x="152400" y="1200150"/>
              <a:ext cx="695325" cy="752475"/>
            </a:xfrm>
            <a:prstGeom prst="rect">
              <a:avLst/>
            </a:prstGeom>
            <a:noFill/>
            <a:ln>
              <a:noFill/>
            </a:ln>
          </p:spPr>
        </p:pic>
        <p:pic>
          <p:nvPicPr>
            <p:cNvPr id="26" name="Google Shape;26;p3"/>
            <p:cNvPicPr preferRelativeResize="0"/>
            <p:nvPr/>
          </p:nvPicPr>
          <p:blipFill>
            <a:blip r:embed="rId5">
              <a:alphaModFix amt="62000"/>
            </a:blip>
            <a:stretch>
              <a:fillRect/>
            </a:stretch>
          </p:blipFill>
          <p:spPr>
            <a:xfrm>
              <a:off x="2841625" y="165745"/>
              <a:ext cx="800100" cy="619125"/>
            </a:xfrm>
            <a:prstGeom prst="rect">
              <a:avLst/>
            </a:prstGeom>
            <a:noFill/>
            <a:ln>
              <a:noFill/>
            </a:ln>
          </p:spPr>
        </p:pic>
        <p:pic>
          <p:nvPicPr>
            <p:cNvPr id="27" name="Google Shape;27;p3"/>
            <p:cNvPicPr preferRelativeResize="0"/>
            <p:nvPr/>
          </p:nvPicPr>
          <p:blipFill>
            <a:blip r:embed="rId6">
              <a:alphaModFix amt="62000"/>
            </a:blip>
            <a:stretch>
              <a:fillRect/>
            </a:stretch>
          </p:blipFill>
          <p:spPr>
            <a:xfrm>
              <a:off x="-134150" y="2543488"/>
              <a:ext cx="642126" cy="514913"/>
            </a:xfrm>
            <a:prstGeom prst="rect">
              <a:avLst/>
            </a:prstGeom>
            <a:noFill/>
            <a:ln>
              <a:noFill/>
            </a:ln>
          </p:spPr>
        </p:pic>
        <p:pic>
          <p:nvPicPr>
            <p:cNvPr id="28" name="Google Shape;28;p3"/>
            <p:cNvPicPr preferRelativeResize="0"/>
            <p:nvPr/>
          </p:nvPicPr>
          <p:blipFill>
            <a:blip r:embed="rId7">
              <a:alphaModFix amt="62000"/>
            </a:blip>
            <a:stretch>
              <a:fillRect/>
            </a:stretch>
          </p:blipFill>
          <p:spPr>
            <a:xfrm>
              <a:off x="3800475" y="4752413"/>
              <a:ext cx="358031" cy="238688"/>
            </a:xfrm>
            <a:prstGeom prst="rect">
              <a:avLst/>
            </a:prstGeom>
            <a:noFill/>
            <a:ln>
              <a:noFill/>
            </a:ln>
          </p:spPr>
        </p:pic>
        <p:pic>
          <p:nvPicPr>
            <p:cNvPr id="29" name="Google Shape;29;p3"/>
            <p:cNvPicPr preferRelativeResize="0"/>
            <p:nvPr/>
          </p:nvPicPr>
          <p:blipFill>
            <a:blip r:embed="rId8">
              <a:alphaModFix amt="62000"/>
            </a:blip>
            <a:stretch>
              <a:fillRect/>
            </a:stretch>
          </p:blipFill>
          <p:spPr>
            <a:xfrm>
              <a:off x="539475" y="3910838"/>
              <a:ext cx="866775" cy="1190625"/>
            </a:xfrm>
            <a:prstGeom prst="rect">
              <a:avLst/>
            </a:prstGeom>
            <a:noFill/>
            <a:ln>
              <a:noFill/>
            </a:ln>
          </p:spPr>
        </p:pic>
      </p:grpSp>
      <p:sp>
        <p:nvSpPr>
          <p:cNvPr id="30" name="Google Shape;30;p3"/>
          <p:cNvSpPr txBox="1">
            <a:spLocks noGrp="1"/>
          </p:cNvSpPr>
          <p:nvPr>
            <p:ph type="title"/>
          </p:nvPr>
        </p:nvSpPr>
        <p:spPr>
          <a:xfrm>
            <a:off x="715225" y="2380050"/>
            <a:ext cx="38568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1" name="Google Shape;31;p3"/>
          <p:cNvSpPr txBox="1">
            <a:spLocks noGrp="1"/>
          </p:cNvSpPr>
          <p:nvPr>
            <p:ph type="title" idx="2" hasCustomPrompt="1"/>
          </p:nvPr>
        </p:nvSpPr>
        <p:spPr>
          <a:xfrm>
            <a:off x="715225" y="1273638"/>
            <a:ext cx="3856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 name="Google Shape;32;p3"/>
          <p:cNvSpPr txBox="1">
            <a:spLocks noGrp="1"/>
          </p:cNvSpPr>
          <p:nvPr>
            <p:ph type="subTitle" idx="1"/>
          </p:nvPr>
        </p:nvSpPr>
        <p:spPr>
          <a:xfrm>
            <a:off x="715100" y="3486463"/>
            <a:ext cx="3856800" cy="38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blipFill>
          <a:blip r:embed="rId2">
            <a:alphaModFix/>
          </a:blip>
          <a:stretch>
            <a:fillRect/>
          </a:stretch>
        </a:blipFill>
        <a:effectLst/>
      </p:bgPr>
    </p:bg>
    <p:spTree>
      <p:nvGrpSpPr>
        <p:cNvPr id="1" name="Shape 253"/>
        <p:cNvGrpSpPr/>
        <p:nvPr/>
      </p:nvGrpSpPr>
      <p:grpSpPr>
        <a:xfrm>
          <a:off x="0" y="0"/>
          <a:ext cx="0" cy="0"/>
          <a:chOff x="0" y="0"/>
          <a:chExt cx="0" cy="0"/>
        </a:xfrm>
      </p:grpSpPr>
      <p:pic>
        <p:nvPicPr>
          <p:cNvPr id="254" name="Google Shape;254;p21"/>
          <p:cNvPicPr preferRelativeResize="0"/>
          <p:nvPr/>
        </p:nvPicPr>
        <p:blipFill>
          <a:blip r:embed="rId3">
            <a:alphaModFix/>
          </a:blip>
          <a:stretch>
            <a:fillRect/>
          </a:stretch>
        </p:blipFill>
        <p:spPr>
          <a:xfrm>
            <a:off x="0" y="-1225"/>
            <a:ext cx="9144000" cy="5143500"/>
          </a:xfrm>
          <a:prstGeom prst="rect">
            <a:avLst/>
          </a:prstGeom>
          <a:noFill/>
          <a:ln>
            <a:noFill/>
          </a:ln>
        </p:spPr>
      </p:pic>
      <p:grpSp>
        <p:nvGrpSpPr>
          <p:cNvPr id="255" name="Google Shape;255;p21"/>
          <p:cNvGrpSpPr/>
          <p:nvPr/>
        </p:nvGrpSpPr>
        <p:grpSpPr>
          <a:xfrm>
            <a:off x="759525" y="962150"/>
            <a:ext cx="8321875" cy="4838475"/>
            <a:chOff x="759525" y="962150"/>
            <a:chExt cx="8321875" cy="4838475"/>
          </a:xfrm>
        </p:grpSpPr>
        <p:pic>
          <p:nvPicPr>
            <p:cNvPr id="256" name="Google Shape;256;p21"/>
            <p:cNvPicPr preferRelativeResize="0"/>
            <p:nvPr/>
          </p:nvPicPr>
          <p:blipFill>
            <a:blip r:embed="rId4">
              <a:alphaModFix amt="46000"/>
            </a:blip>
            <a:stretch>
              <a:fillRect/>
            </a:stretch>
          </p:blipFill>
          <p:spPr>
            <a:xfrm>
              <a:off x="8224150" y="2293413"/>
              <a:ext cx="857250" cy="600075"/>
            </a:xfrm>
            <a:prstGeom prst="rect">
              <a:avLst/>
            </a:prstGeom>
            <a:noFill/>
            <a:ln>
              <a:noFill/>
            </a:ln>
          </p:spPr>
        </p:pic>
        <p:pic>
          <p:nvPicPr>
            <p:cNvPr id="257" name="Google Shape;257;p21"/>
            <p:cNvPicPr preferRelativeResize="0"/>
            <p:nvPr/>
          </p:nvPicPr>
          <p:blipFill>
            <a:blip r:embed="rId5">
              <a:alphaModFix amt="46000"/>
            </a:blip>
            <a:stretch>
              <a:fillRect/>
            </a:stretch>
          </p:blipFill>
          <p:spPr>
            <a:xfrm>
              <a:off x="5884175" y="4800500"/>
              <a:ext cx="1343025" cy="1000125"/>
            </a:xfrm>
            <a:prstGeom prst="rect">
              <a:avLst/>
            </a:prstGeom>
            <a:noFill/>
            <a:ln>
              <a:noFill/>
            </a:ln>
          </p:spPr>
        </p:pic>
        <p:pic>
          <p:nvPicPr>
            <p:cNvPr id="258" name="Google Shape;258;p21"/>
            <p:cNvPicPr preferRelativeResize="0"/>
            <p:nvPr/>
          </p:nvPicPr>
          <p:blipFill>
            <a:blip r:embed="rId6">
              <a:alphaModFix amt="46000"/>
            </a:blip>
            <a:stretch>
              <a:fillRect/>
            </a:stretch>
          </p:blipFill>
          <p:spPr>
            <a:xfrm>
              <a:off x="759525" y="962150"/>
              <a:ext cx="695325" cy="752475"/>
            </a:xfrm>
            <a:prstGeom prst="rect">
              <a:avLst/>
            </a:prstGeom>
            <a:noFill/>
            <a:ln>
              <a:noFill/>
            </a:ln>
          </p:spPr>
        </p:pic>
      </p:grpSp>
      <p:grpSp>
        <p:nvGrpSpPr>
          <p:cNvPr id="259" name="Google Shape;259;p21"/>
          <p:cNvGrpSpPr/>
          <p:nvPr/>
        </p:nvGrpSpPr>
        <p:grpSpPr>
          <a:xfrm>
            <a:off x="205906" y="1958016"/>
            <a:ext cx="8644819" cy="2531421"/>
            <a:chOff x="205906" y="1958016"/>
            <a:chExt cx="8644819" cy="2531421"/>
          </a:xfrm>
        </p:grpSpPr>
        <p:pic>
          <p:nvPicPr>
            <p:cNvPr id="260" name="Google Shape;260;p21"/>
            <p:cNvPicPr preferRelativeResize="0"/>
            <p:nvPr/>
          </p:nvPicPr>
          <p:blipFill>
            <a:blip r:embed="rId7">
              <a:alphaModFix/>
            </a:blip>
            <a:stretch>
              <a:fillRect/>
            </a:stretch>
          </p:blipFill>
          <p:spPr>
            <a:xfrm rot="1253317">
              <a:off x="312900" y="2169588"/>
              <a:ext cx="1343025" cy="847725"/>
            </a:xfrm>
            <a:prstGeom prst="rect">
              <a:avLst/>
            </a:prstGeom>
            <a:noFill/>
            <a:ln>
              <a:noFill/>
            </a:ln>
          </p:spPr>
        </p:pic>
        <p:pic>
          <p:nvPicPr>
            <p:cNvPr id="261" name="Google Shape;261;p21"/>
            <p:cNvPicPr preferRelativeResize="0"/>
            <p:nvPr/>
          </p:nvPicPr>
          <p:blipFill>
            <a:blip r:embed="rId8">
              <a:alphaModFix/>
            </a:blip>
            <a:stretch>
              <a:fillRect/>
            </a:stretch>
          </p:blipFill>
          <p:spPr>
            <a:xfrm>
              <a:off x="7564850" y="3479788"/>
              <a:ext cx="1285875" cy="1009650"/>
            </a:xfrm>
            <a:prstGeom prst="rect">
              <a:avLst/>
            </a:prstGeom>
            <a:noFill/>
            <a:ln>
              <a:noFill/>
            </a:ln>
          </p:spPr>
        </p:pic>
      </p:grpSp>
      <p:sp>
        <p:nvSpPr>
          <p:cNvPr id="262" name="Google Shape;262;p21"/>
          <p:cNvSpPr txBox="1">
            <a:spLocks noGrp="1"/>
          </p:cNvSpPr>
          <p:nvPr>
            <p:ph type="title" hasCustomPrompt="1"/>
          </p:nvPr>
        </p:nvSpPr>
        <p:spPr>
          <a:xfrm>
            <a:off x="1284000" y="56738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3" name="Google Shape;263;p21"/>
          <p:cNvSpPr txBox="1">
            <a:spLocks noGrp="1"/>
          </p:cNvSpPr>
          <p:nvPr>
            <p:ph type="subTitle" idx="1"/>
          </p:nvPr>
        </p:nvSpPr>
        <p:spPr>
          <a:xfrm>
            <a:off x="1284000" y="1349613"/>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64" name="Google Shape;264;p21"/>
          <p:cNvSpPr txBox="1">
            <a:spLocks noGrp="1"/>
          </p:cNvSpPr>
          <p:nvPr>
            <p:ph type="title" idx="2" hasCustomPrompt="1"/>
          </p:nvPr>
        </p:nvSpPr>
        <p:spPr>
          <a:xfrm>
            <a:off x="1284000" y="1958025"/>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5" name="Google Shape;265;p21"/>
          <p:cNvSpPr txBox="1">
            <a:spLocks noGrp="1"/>
          </p:cNvSpPr>
          <p:nvPr>
            <p:ph type="subTitle" idx="3"/>
          </p:nvPr>
        </p:nvSpPr>
        <p:spPr>
          <a:xfrm>
            <a:off x="1284000" y="2740250"/>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66" name="Google Shape;266;p21"/>
          <p:cNvSpPr txBox="1">
            <a:spLocks noGrp="1"/>
          </p:cNvSpPr>
          <p:nvPr>
            <p:ph type="title" idx="4" hasCustomPrompt="1"/>
          </p:nvPr>
        </p:nvSpPr>
        <p:spPr>
          <a:xfrm>
            <a:off x="1284000" y="3348675"/>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7" name="Google Shape;267;p21"/>
          <p:cNvSpPr txBox="1">
            <a:spLocks noGrp="1"/>
          </p:cNvSpPr>
          <p:nvPr>
            <p:ph type="subTitle" idx="5"/>
          </p:nvPr>
        </p:nvSpPr>
        <p:spPr>
          <a:xfrm>
            <a:off x="1284000" y="4130900"/>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
    <p:bg>
      <p:bgPr>
        <a:blipFill>
          <a:blip r:embed="rId2">
            <a:alphaModFix/>
          </a:blip>
          <a:stretch>
            <a:fillRect/>
          </a:stretch>
        </a:blipFill>
        <a:effectLst/>
      </p:bgPr>
    </p:bg>
    <p:spTree>
      <p:nvGrpSpPr>
        <p:cNvPr id="1" name="Shape 268"/>
        <p:cNvGrpSpPr/>
        <p:nvPr/>
      </p:nvGrpSpPr>
      <p:grpSpPr>
        <a:xfrm>
          <a:off x="0" y="0"/>
          <a:ext cx="0" cy="0"/>
          <a:chOff x="0" y="0"/>
          <a:chExt cx="0" cy="0"/>
        </a:xfrm>
      </p:grpSpPr>
      <p:grpSp>
        <p:nvGrpSpPr>
          <p:cNvPr id="269" name="Google Shape;269;p22"/>
          <p:cNvGrpSpPr/>
          <p:nvPr/>
        </p:nvGrpSpPr>
        <p:grpSpPr>
          <a:xfrm flipH="1">
            <a:off x="63513" y="152400"/>
            <a:ext cx="8791850" cy="4838700"/>
            <a:chOff x="152400" y="152400"/>
            <a:chExt cx="8791850" cy="4838700"/>
          </a:xfrm>
        </p:grpSpPr>
        <p:pic>
          <p:nvPicPr>
            <p:cNvPr id="270" name="Google Shape;270;p22"/>
            <p:cNvPicPr preferRelativeResize="0"/>
            <p:nvPr/>
          </p:nvPicPr>
          <p:blipFill>
            <a:blip r:embed="rId3">
              <a:alphaModFix amt="41000"/>
            </a:blip>
            <a:stretch>
              <a:fillRect/>
            </a:stretch>
          </p:blipFill>
          <p:spPr>
            <a:xfrm>
              <a:off x="152400" y="152400"/>
              <a:ext cx="1076325" cy="895350"/>
            </a:xfrm>
            <a:prstGeom prst="rect">
              <a:avLst/>
            </a:prstGeom>
            <a:noFill/>
            <a:ln>
              <a:noFill/>
            </a:ln>
          </p:spPr>
        </p:pic>
        <p:pic>
          <p:nvPicPr>
            <p:cNvPr id="271" name="Google Shape;271;p22"/>
            <p:cNvPicPr preferRelativeResize="0"/>
            <p:nvPr/>
          </p:nvPicPr>
          <p:blipFill>
            <a:blip r:embed="rId4">
              <a:alphaModFix amt="26000"/>
            </a:blip>
            <a:stretch>
              <a:fillRect/>
            </a:stretch>
          </p:blipFill>
          <p:spPr>
            <a:xfrm>
              <a:off x="8248925" y="719325"/>
              <a:ext cx="695325" cy="752475"/>
            </a:xfrm>
            <a:prstGeom prst="rect">
              <a:avLst/>
            </a:prstGeom>
            <a:noFill/>
            <a:ln>
              <a:noFill/>
            </a:ln>
          </p:spPr>
        </p:pic>
        <p:pic>
          <p:nvPicPr>
            <p:cNvPr id="272" name="Google Shape;272;p22"/>
            <p:cNvPicPr preferRelativeResize="0"/>
            <p:nvPr/>
          </p:nvPicPr>
          <p:blipFill>
            <a:blip r:embed="rId5">
              <a:alphaModFix amt="41000"/>
            </a:blip>
            <a:stretch>
              <a:fillRect/>
            </a:stretch>
          </p:blipFill>
          <p:spPr>
            <a:xfrm>
              <a:off x="152400" y="4476188"/>
              <a:ext cx="642126" cy="514913"/>
            </a:xfrm>
            <a:prstGeom prst="rect">
              <a:avLst/>
            </a:prstGeom>
            <a:noFill/>
            <a:ln>
              <a:noFill/>
            </a:ln>
          </p:spPr>
        </p:pic>
      </p:grpSp>
      <p:grpSp>
        <p:nvGrpSpPr>
          <p:cNvPr id="273" name="Google Shape;273;p22"/>
          <p:cNvGrpSpPr/>
          <p:nvPr/>
        </p:nvGrpSpPr>
        <p:grpSpPr>
          <a:xfrm>
            <a:off x="-203053" y="39588"/>
            <a:ext cx="9830728" cy="5350122"/>
            <a:chOff x="-203053" y="39588"/>
            <a:chExt cx="9830728" cy="5350122"/>
          </a:xfrm>
        </p:grpSpPr>
        <p:grpSp>
          <p:nvGrpSpPr>
            <p:cNvPr id="274" name="Google Shape;274;p22"/>
            <p:cNvGrpSpPr/>
            <p:nvPr/>
          </p:nvGrpSpPr>
          <p:grpSpPr>
            <a:xfrm flipH="1">
              <a:off x="-203053" y="1318600"/>
              <a:ext cx="9830728" cy="4071110"/>
              <a:chOff x="-619912" y="1318600"/>
              <a:chExt cx="9830728" cy="4071110"/>
            </a:xfrm>
          </p:grpSpPr>
          <p:pic>
            <p:nvPicPr>
              <p:cNvPr id="275" name="Google Shape;275;p22"/>
              <p:cNvPicPr preferRelativeResize="0"/>
              <p:nvPr/>
            </p:nvPicPr>
            <p:blipFill>
              <a:blip r:embed="rId6">
                <a:alphaModFix/>
              </a:blip>
              <a:stretch>
                <a:fillRect/>
              </a:stretch>
            </p:blipFill>
            <p:spPr>
              <a:xfrm>
                <a:off x="-619912" y="1318600"/>
                <a:ext cx="1019175" cy="923925"/>
              </a:xfrm>
              <a:prstGeom prst="rect">
                <a:avLst/>
              </a:prstGeom>
              <a:noFill/>
              <a:ln>
                <a:noFill/>
              </a:ln>
            </p:spPr>
          </p:pic>
          <p:pic>
            <p:nvPicPr>
              <p:cNvPr id="276" name="Google Shape;276;p22"/>
              <p:cNvPicPr preferRelativeResize="0"/>
              <p:nvPr/>
            </p:nvPicPr>
            <p:blipFill>
              <a:blip r:embed="rId7">
                <a:alphaModFix/>
              </a:blip>
              <a:stretch>
                <a:fillRect/>
              </a:stretch>
            </p:blipFill>
            <p:spPr>
              <a:xfrm rot="2700000">
                <a:off x="4987900" y="4346788"/>
                <a:ext cx="857250" cy="866775"/>
              </a:xfrm>
              <a:prstGeom prst="rect">
                <a:avLst/>
              </a:prstGeom>
              <a:noFill/>
              <a:ln>
                <a:noFill/>
              </a:ln>
            </p:spPr>
          </p:pic>
          <p:pic>
            <p:nvPicPr>
              <p:cNvPr id="277" name="Google Shape;277;p22"/>
              <p:cNvPicPr preferRelativeResize="0"/>
              <p:nvPr/>
            </p:nvPicPr>
            <p:blipFill>
              <a:blip r:embed="rId8">
                <a:alphaModFix/>
              </a:blip>
              <a:stretch>
                <a:fillRect/>
              </a:stretch>
            </p:blipFill>
            <p:spPr>
              <a:xfrm rot="-2029827">
                <a:off x="7966888" y="4106663"/>
                <a:ext cx="1095375" cy="866775"/>
              </a:xfrm>
              <a:prstGeom prst="rect">
                <a:avLst/>
              </a:prstGeom>
              <a:noFill/>
              <a:ln>
                <a:noFill/>
              </a:ln>
            </p:spPr>
          </p:pic>
        </p:grpSp>
        <p:pic>
          <p:nvPicPr>
            <p:cNvPr id="278" name="Google Shape;278;p22"/>
            <p:cNvPicPr preferRelativeResize="0"/>
            <p:nvPr/>
          </p:nvPicPr>
          <p:blipFill>
            <a:blip r:embed="rId9">
              <a:alphaModFix/>
            </a:blip>
            <a:stretch>
              <a:fillRect/>
            </a:stretch>
          </p:blipFill>
          <p:spPr>
            <a:xfrm>
              <a:off x="1644000" y="39588"/>
              <a:ext cx="800100" cy="771525"/>
            </a:xfrm>
            <a:prstGeom prst="rect">
              <a:avLst/>
            </a:prstGeom>
            <a:noFill/>
            <a:ln>
              <a:noFill/>
            </a:ln>
          </p:spPr>
        </p:pic>
      </p:grpSp>
      <p:sp>
        <p:nvSpPr>
          <p:cNvPr id="279" name="Google Shape;279;p2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2">
    <p:bg>
      <p:bgPr>
        <a:blipFill>
          <a:blip r:embed="rId2">
            <a:alphaModFix/>
          </a:blip>
          <a:stretch>
            <a:fillRect/>
          </a:stretch>
        </a:blipFill>
        <a:effectLst/>
      </p:bgPr>
    </p:bg>
    <p:spTree>
      <p:nvGrpSpPr>
        <p:cNvPr id="1" name="Shape 280"/>
        <p:cNvGrpSpPr/>
        <p:nvPr/>
      </p:nvGrpSpPr>
      <p:grpSpPr>
        <a:xfrm>
          <a:off x="0" y="0"/>
          <a:ext cx="0" cy="0"/>
          <a:chOff x="0" y="0"/>
          <a:chExt cx="0" cy="0"/>
        </a:xfrm>
      </p:grpSpPr>
      <p:grpSp>
        <p:nvGrpSpPr>
          <p:cNvPr id="281" name="Google Shape;281;p23"/>
          <p:cNvGrpSpPr/>
          <p:nvPr/>
        </p:nvGrpSpPr>
        <p:grpSpPr>
          <a:xfrm>
            <a:off x="0" y="535000"/>
            <a:ext cx="9200450" cy="4693663"/>
            <a:chOff x="0" y="535000"/>
            <a:chExt cx="9200450" cy="4693663"/>
          </a:xfrm>
        </p:grpSpPr>
        <p:pic>
          <p:nvPicPr>
            <p:cNvPr id="282" name="Google Shape;282;p23"/>
            <p:cNvPicPr preferRelativeResize="0"/>
            <p:nvPr/>
          </p:nvPicPr>
          <p:blipFill>
            <a:blip r:embed="rId3">
              <a:alphaModFix amt="67000"/>
            </a:blip>
            <a:stretch>
              <a:fillRect/>
            </a:stretch>
          </p:blipFill>
          <p:spPr>
            <a:xfrm>
              <a:off x="8070550" y="535000"/>
              <a:ext cx="1032750" cy="804070"/>
            </a:xfrm>
            <a:prstGeom prst="rect">
              <a:avLst/>
            </a:prstGeom>
            <a:noFill/>
            <a:ln>
              <a:noFill/>
            </a:ln>
          </p:spPr>
        </p:pic>
        <p:pic>
          <p:nvPicPr>
            <p:cNvPr id="283" name="Google Shape;283;p23"/>
            <p:cNvPicPr preferRelativeResize="0"/>
            <p:nvPr/>
          </p:nvPicPr>
          <p:blipFill>
            <a:blip r:embed="rId4">
              <a:alphaModFix amt="35000"/>
            </a:blip>
            <a:stretch>
              <a:fillRect/>
            </a:stretch>
          </p:blipFill>
          <p:spPr>
            <a:xfrm>
              <a:off x="0" y="3856025"/>
              <a:ext cx="695325" cy="752475"/>
            </a:xfrm>
            <a:prstGeom prst="rect">
              <a:avLst/>
            </a:prstGeom>
            <a:noFill/>
            <a:ln>
              <a:noFill/>
            </a:ln>
          </p:spPr>
        </p:pic>
        <p:pic>
          <p:nvPicPr>
            <p:cNvPr id="284" name="Google Shape;284;p23"/>
            <p:cNvPicPr preferRelativeResize="0"/>
            <p:nvPr/>
          </p:nvPicPr>
          <p:blipFill>
            <a:blip r:embed="rId5">
              <a:alphaModFix amt="67000"/>
            </a:blip>
            <a:stretch>
              <a:fillRect/>
            </a:stretch>
          </p:blipFill>
          <p:spPr>
            <a:xfrm>
              <a:off x="8276525" y="4516145"/>
              <a:ext cx="923925" cy="712518"/>
            </a:xfrm>
            <a:prstGeom prst="rect">
              <a:avLst/>
            </a:prstGeom>
            <a:noFill/>
            <a:ln>
              <a:noFill/>
            </a:ln>
          </p:spPr>
        </p:pic>
      </p:grpSp>
      <p:grpSp>
        <p:nvGrpSpPr>
          <p:cNvPr id="285" name="Google Shape;285;p23"/>
          <p:cNvGrpSpPr/>
          <p:nvPr/>
        </p:nvGrpSpPr>
        <p:grpSpPr>
          <a:xfrm>
            <a:off x="471950" y="624425"/>
            <a:ext cx="6885300" cy="5035063"/>
            <a:chOff x="471950" y="624425"/>
            <a:chExt cx="6885300" cy="5035063"/>
          </a:xfrm>
        </p:grpSpPr>
        <p:pic>
          <p:nvPicPr>
            <p:cNvPr id="286" name="Google Shape;286;p23"/>
            <p:cNvPicPr preferRelativeResize="0"/>
            <p:nvPr/>
          </p:nvPicPr>
          <p:blipFill>
            <a:blip r:embed="rId6">
              <a:alphaModFix/>
            </a:blip>
            <a:stretch>
              <a:fillRect/>
            </a:stretch>
          </p:blipFill>
          <p:spPr>
            <a:xfrm>
              <a:off x="471950" y="624425"/>
              <a:ext cx="838200" cy="857250"/>
            </a:xfrm>
            <a:prstGeom prst="rect">
              <a:avLst/>
            </a:prstGeom>
            <a:noFill/>
            <a:ln>
              <a:noFill/>
            </a:ln>
          </p:spPr>
        </p:pic>
        <p:pic>
          <p:nvPicPr>
            <p:cNvPr id="287" name="Google Shape;287;p23"/>
            <p:cNvPicPr preferRelativeResize="0"/>
            <p:nvPr/>
          </p:nvPicPr>
          <p:blipFill>
            <a:blip r:embed="rId7">
              <a:alphaModFix/>
            </a:blip>
            <a:stretch>
              <a:fillRect/>
            </a:stretch>
          </p:blipFill>
          <p:spPr>
            <a:xfrm>
              <a:off x="6271400" y="4830813"/>
              <a:ext cx="1085850" cy="828675"/>
            </a:xfrm>
            <a:prstGeom prst="rect">
              <a:avLst/>
            </a:prstGeom>
            <a:noFill/>
            <a:ln>
              <a:noFill/>
            </a:ln>
          </p:spPr>
        </p:pic>
      </p:grpSp>
      <p:sp>
        <p:nvSpPr>
          <p:cNvPr id="288" name="Google Shape;288;p23"/>
          <p:cNvSpPr txBox="1">
            <a:spLocks noGrp="1"/>
          </p:cNvSpPr>
          <p:nvPr>
            <p:ph type="title"/>
          </p:nvPr>
        </p:nvSpPr>
        <p:spPr>
          <a:xfrm>
            <a:off x="715050" y="488750"/>
            <a:ext cx="77139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CUSTOM_3">
    <p:bg>
      <p:bgPr>
        <a:blipFill>
          <a:blip r:embed="rId2">
            <a:alphaModFix/>
          </a:blip>
          <a:stretch>
            <a:fillRect/>
          </a:stretch>
        </a:blipFill>
        <a:effectLst/>
      </p:bgPr>
    </p:bg>
    <p:spTree>
      <p:nvGrpSpPr>
        <p:cNvPr id="1" name="Shape 289"/>
        <p:cNvGrpSpPr/>
        <p:nvPr/>
      </p:nvGrpSpPr>
      <p:grpSpPr>
        <a:xfrm>
          <a:off x="0" y="0"/>
          <a:ext cx="0" cy="0"/>
          <a:chOff x="0" y="0"/>
          <a:chExt cx="0" cy="0"/>
        </a:xfrm>
      </p:grpSpPr>
      <p:grpSp>
        <p:nvGrpSpPr>
          <p:cNvPr id="290" name="Google Shape;290;p24"/>
          <p:cNvGrpSpPr/>
          <p:nvPr/>
        </p:nvGrpSpPr>
        <p:grpSpPr>
          <a:xfrm>
            <a:off x="-110275" y="592897"/>
            <a:ext cx="8268963" cy="4874303"/>
            <a:chOff x="-110275" y="592897"/>
            <a:chExt cx="8268963" cy="4874303"/>
          </a:xfrm>
        </p:grpSpPr>
        <p:pic>
          <p:nvPicPr>
            <p:cNvPr id="291" name="Google Shape;291;p24"/>
            <p:cNvPicPr preferRelativeResize="0"/>
            <p:nvPr/>
          </p:nvPicPr>
          <p:blipFill>
            <a:blip r:embed="rId3">
              <a:alphaModFix/>
            </a:blip>
            <a:stretch>
              <a:fillRect/>
            </a:stretch>
          </p:blipFill>
          <p:spPr>
            <a:xfrm>
              <a:off x="7330013" y="878763"/>
              <a:ext cx="828675" cy="533400"/>
            </a:xfrm>
            <a:prstGeom prst="rect">
              <a:avLst/>
            </a:prstGeom>
            <a:noFill/>
            <a:ln>
              <a:noFill/>
            </a:ln>
          </p:spPr>
        </p:pic>
        <p:pic>
          <p:nvPicPr>
            <p:cNvPr id="292" name="Google Shape;292;p24"/>
            <p:cNvPicPr preferRelativeResize="0"/>
            <p:nvPr/>
          </p:nvPicPr>
          <p:blipFill>
            <a:blip r:embed="rId4">
              <a:alphaModFix/>
            </a:blip>
            <a:stretch>
              <a:fillRect/>
            </a:stretch>
          </p:blipFill>
          <p:spPr>
            <a:xfrm>
              <a:off x="198588" y="4419450"/>
              <a:ext cx="666750" cy="1047750"/>
            </a:xfrm>
            <a:prstGeom prst="rect">
              <a:avLst/>
            </a:prstGeom>
            <a:noFill/>
            <a:ln>
              <a:noFill/>
            </a:ln>
          </p:spPr>
        </p:pic>
        <p:pic>
          <p:nvPicPr>
            <p:cNvPr id="293" name="Google Shape;293;p24"/>
            <p:cNvPicPr preferRelativeResize="0"/>
            <p:nvPr/>
          </p:nvPicPr>
          <p:blipFill>
            <a:blip r:embed="rId5">
              <a:alphaModFix/>
            </a:blip>
            <a:stretch>
              <a:fillRect/>
            </a:stretch>
          </p:blipFill>
          <p:spPr>
            <a:xfrm>
              <a:off x="-110275" y="2581242"/>
              <a:ext cx="666750" cy="674158"/>
            </a:xfrm>
            <a:prstGeom prst="rect">
              <a:avLst/>
            </a:prstGeom>
            <a:noFill/>
            <a:ln>
              <a:noFill/>
            </a:ln>
          </p:spPr>
        </p:pic>
        <p:pic>
          <p:nvPicPr>
            <p:cNvPr id="294" name="Google Shape;294;p24"/>
            <p:cNvPicPr preferRelativeResize="0"/>
            <p:nvPr/>
          </p:nvPicPr>
          <p:blipFill>
            <a:blip r:embed="rId6">
              <a:alphaModFix/>
            </a:blip>
            <a:stretch>
              <a:fillRect/>
            </a:stretch>
          </p:blipFill>
          <p:spPr>
            <a:xfrm>
              <a:off x="1130547" y="592897"/>
              <a:ext cx="796175" cy="630025"/>
            </a:xfrm>
            <a:prstGeom prst="rect">
              <a:avLst/>
            </a:prstGeom>
            <a:noFill/>
            <a:ln>
              <a:noFill/>
            </a:ln>
          </p:spPr>
        </p:pic>
      </p:grpSp>
      <p:grpSp>
        <p:nvGrpSpPr>
          <p:cNvPr id="295" name="Google Shape;295;p24"/>
          <p:cNvGrpSpPr/>
          <p:nvPr/>
        </p:nvGrpSpPr>
        <p:grpSpPr>
          <a:xfrm>
            <a:off x="103350" y="50680"/>
            <a:ext cx="8995749" cy="5116945"/>
            <a:chOff x="103350" y="50680"/>
            <a:chExt cx="8995749" cy="5116945"/>
          </a:xfrm>
        </p:grpSpPr>
        <p:pic>
          <p:nvPicPr>
            <p:cNvPr id="296" name="Google Shape;296;p24"/>
            <p:cNvPicPr preferRelativeResize="0"/>
            <p:nvPr/>
          </p:nvPicPr>
          <p:blipFill>
            <a:blip r:embed="rId7">
              <a:alphaModFix amt="50000"/>
            </a:blip>
            <a:stretch>
              <a:fillRect/>
            </a:stretch>
          </p:blipFill>
          <p:spPr>
            <a:xfrm>
              <a:off x="8180888" y="4577075"/>
              <a:ext cx="847725" cy="590550"/>
            </a:xfrm>
            <a:prstGeom prst="rect">
              <a:avLst/>
            </a:prstGeom>
            <a:noFill/>
            <a:ln>
              <a:noFill/>
            </a:ln>
          </p:spPr>
        </p:pic>
        <p:pic>
          <p:nvPicPr>
            <p:cNvPr id="297" name="Google Shape;297;p24"/>
            <p:cNvPicPr preferRelativeResize="0"/>
            <p:nvPr/>
          </p:nvPicPr>
          <p:blipFill>
            <a:blip r:embed="rId8">
              <a:alphaModFix amt="50000"/>
            </a:blip>
            <a:stretch>
              <a:fillRect/>
            </a:stretch>
          </p:blipFill>
          <p:spPr>
            <a:xfrm>
              <a:off x="103350" y="142700"/>
              <a:ext cx="857250" cy="600075"/>
            </a:xfrm>
            <a:prstGeom prst="rect">
              <a:avLst/>
            </a:prstGeom>
            <a:noFill/>
            <a:ln>
              <a:noFill/>
            </a:ln>
          </p:spPr>
        </p:pic>
        <p:pic>
          <p:nvPicPr>
            <p:cNvPr id="298" name="Google Shape;298;p24"/>
            <p:cNvPicPr preferRelativeResize="0"/>
            <p:nvPr/>
          </p:nvPicPr>
          <p:blipFill>
            <a:blip r:embed="rId9">
              <a:alphaModFix amt="50000"/>
            </a:blip>
            <a:stretch>
              <a:fillRect/>
            </a:stretch>
          </p:blipFill>
          <p:spPr>
            <a:xfrm rot="8962221">
              <a:off x="8233275" y="192100"/>
              <a:ext cx="742950" cy="685800"/>
            </a:xfrm>
            <a:prstGeom prst="rect">
              <a:avLst/>
            </a:prstGeom>
            <a:noFill/>
            <a:ln>
              <a:noFill/>
            </a:ln>
          </p:spPr>
        </p:pic>
      </p:grpSp>
      <p:sp>
        <p:nvSpPr>
          <p:cNvPr id="299" name="Google Shape;299;p2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4">
  <p:cSld name="CUSTOM_7">
    <p:bg>
      <p:bgPr>
        <a:blipFill>
          <a:blip r:embed="rId2">
            <a:alphaModFix/>
          </a:blip>
          <a:stretch>
            <a:fillRect/>
          </a:stretch>
        </a:blipFill>
        <a:effectLst/>
      </p:bgPr>
    </p:bg>
    <p:spTree>
      <p:nvGrpSpPr>
        <p:cNvPr id="1" name="Shape 300"/>
        <p:cNvGrpSpPr/>
        <p:nvPr/>
      </p:nvGrpSpPr>
      <p:grpSpPr>
        <a:xfrm>
          <a:off x="0" y="0"/>
          <a:ext cx="0" cy="0"/>
          <a:chOff x="0" y="0"/>
          <a:chExt cx="0" cy="0"/>
        </a:xfrm>
      </p:grpSpPr>
      <p:grpSp>
        <p:nvGrpSpPr>
          <p:cNvPr id="301" name="Google Shape;301;p25"/>
          <p:cNvGrpSpPr/>
          <p:nvPr/>
        </p:nvGrpSpPr>
        <p:grpSpPr>
          <a:xfrm flipH="1">
            <a:off x="0" y="3856025"/>
            <a:ext cx="9200450" cy="1372638"/>
            <a:chOff x="0" y="3856025"/>
            <a:chExt cx="9200450" cy="1372638"/>
          </a:xfrm>
        </p:grpSpPr>
        <p:pic>
          <p:nvPicPr>
            <p:cNvPr id="302" name="Google Shape;302;p25"/>
            <p:cNvPicPr preferRelativeResize="0"/>
            <p:nvPr/>
          </p:nvPicPr>
          <p:blipFill>
            <a:blip r:embed="rId3">
              <a:alphaModFix amt="67000"/>
            </a:blip>
            <a:stretch>
              <a:fillRect/>
            </a:stretch>
          </p:blipFill>
          <p:spPr>
            <a:xfrm>
              <a:off x="5637300" y="4608497"/>
              <a:ext cx="455725" cy="354825"/>
            </a:xfrm>
            <a:prstGeom prst="rect">
              <a:avLst/>
            </a:prstGeom>
            <a:noFill/>
            <a:ln>
              <a:noFill/>
            </a:ln>
          </p:spPr>
        </p:pic>
        <p:pic>
          <p:nvPicPr>
            <p:cNvPr id="303" name="Google Shape;303;p25"/>
            <p:cNvPicPr preferRelativeResize="0"/>
            <p:nvPr/>
          </p:nvPicPr>
          <p:blipFill>
            <a:blip r:embed="rId4">
              <a:alphaModFix amt="35000"/>
            </a:blip>
            <a:stretch>
              <a:fillRect/>
            </a:stretch>
          </p:blipFill>
          <p:spPr>
            <a:xfrm>
              <a:off x="0" y="3856025"/>
              <a:ext cx="695325" cy="752475"/>
            </a:xfrm>
            <a:prstGeom prst="rect">
              <a:avLst/>
            </a:prstGeom>
            <a:noFill/>
            <a:ln>
              <a:noFill/>
            </a:ln>
          </p:spPr>
        </p:pic>
        <p:pic>
          <p:nvPicPr>
            <p:cNvPr id="304" name="Google Shape;304;p25"/>
            <p:cNvPicPr preferRelativeResize="0"/>
            <p:nvPr/>
          </p:nvPicPr>
          <p:blipFill>
            <a:blip r:embed="rId5">
              <a:alphaModFix amt="67000"/>
            </a:blip>
            <a:stretch>
              <a:fillRect/>
            </a:stretch>
          </p:blipFill>
          <p:spPr>
            <a:xfrm>
              <a:off x="8276525" y="4516145"/>
              <a:ext cx="923925" cy="712518"/>
            </a:xfrm>
            <a:prstGeom prst="rect">
              <a:avLst/>
            </a:prstGeom>
            <a:noFill/>
            <a:ln>
              <a:noFill/>
            </a:ln>
          </p:spPr>
        </p:pic>
      </p:grpSp>
      <p:grpSp>
        <p:nvGrpSpPr>
          <p:cNvPr id="305" name="Google Shape;305;p25"/>
          <p:cNvGrpSpPr/>
          <p:nvPr/>
        </p:nvGrpSpPr>
        <p:grpSpPr>
          <a:xfrm flipH="1">
            <a:off x="88700" y="75163"/>
            <a:ext cx="8953775" cy="1256263"/>
            <a:chOff x="-72875" y="176738"/>
            <a:chExt cx="8953775" cy="1256263"/>
          </a:xfrm>
        </p:grpSpPr>
        <p:pic>
          <p:nvPicPr>
            <p:cNvPr id="306" name="Google Shape;306;p25"/>
            <p:cNvPicPr preferRelativeResize="0"/>
            <p:nvPr/>
          </p:nvPicPr>
          <p:blipFill>
            <a:blip r:embed="rId6">
              <a:alphaModFix/>
            </a:blip>
            <a:stretch>
              <a:fillRect/>
            </a:stretch>
          </p:blipFill>
          <p:spPr>
            <a:xfrm>
              <a:off x="-72875" y="575750"/>
              <a:ext cx="838200" cy="857250"/>
            </a:xfrm>
            <a:prstGeom prst="rect">
              <a:avLst/>
            </a:prstGeom>
            <a:noFill/>
            <a:ln>
              <a:noFill/>
            </a:ln>
          </p:spPr>
        </p:pic>
        <p:pic>
          <p:nvPicPr>
            <p:cNvPr id="307" name="Google Shape;307;p25"/>
            <p:cNvPicPr preferRelativeResize="0"/>
            <p:nvPr/>
          </p:nvPicPr>
          <p:blipFill>
            <a:blip r:embed="rId7">
              <a:alphaModFix/>
            </a:blip>
            <a:stretch>
              <a:fillRect/>
            </a:stretch>
          </p:blipFill>
          <p:spPr>
            <a:xfrm>
              <a:off x="7795050" y="176738"/>
              <a:ext cx="1085850" cy="828675"/>
            </a:xfrm>
            <a:prstGeom prst="rect">
              <a:avLst/>
            </a:prstGeom>
            <a:noFill/>
            <a:ln>
              <a:noFill/>
            </a:ln>
          </p:spPr>
        </p:pic>
      </p:grpSp>
      <p:sp>
        <p:nvSpPr>
          <p:cNvPr id="308" name="Google Shape;308;p2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5">
  <p:cSld name="CUSTOM_8">
    <p:bg>
      <p:bgPr>
        <a:blipFill>
          <a:blip r:embed="rId2">
            <a:alphaModFix/>
          </a:blip>
          <a:stretch>
            <a:fillRect/>
          </a:stretch>
        </a:blipFill>
        <a:effectLst/>
      </p:bgPr>
    </p:bg>
    <p:spTree>
      <p:nvGrpSpPr>
        <p:cNvPr id="1" name="Shape 309"/>
        <p:cNvGrpSpPr/>
        <p:nvPr/>
      </p:nvGrpSpPr>
      <p:grpSpPr>
        <a:xfrm>
          <a:off x="0" y="0"/>
          <a:ext cx="0" cy="0"/>
          <a:chOff x="0" y="0"/>
          <a:chExt cx="0" cy="0"/>
        </a:xfrm>
      </p:grpSpPr>
      <p:pic>
        <p:nvPicPr>
          <p:cNvPr id="310" name="Google Shape;310;p26"/>
          <p:cNvPicPr preferRelativeResize="0"/>
          <p:nvPr/>
        </p:nvPicPr>
        <p:blipFill>
          <a:blip r:embed="rId3">
            <a:alphaModFix/>
          </a:blip>
          <a:stretch>
            <a:fillRect/>
          </a:stretch>
        </p:blipFill>
        <p:spPr>
          <a:xfrm>
            <a:off x="0" y="-1225"/>
            <a:ext cx="9144000" cy="5143500"/>
          </a:xfrm>
          <a:prstGeom prst="rect">
            <a:avLst/>
          </a:prstGeom>
          <a:noFill/>
          <a:ln>
            <a:noFill/>
          </a:ln>
        </p:spPr>
      </p:pic>
      <p:sp>
        <p:nvSpPr>
          <p:cNvPr id="311" name="Google Shape;311;p2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1">
  <p:cSld name="CUSTOM_4">
    <p:bg>
      <p:bgPr>
        <a:blipFill>
          <a:blip r:embed="rId2">
            <a:alphaModFix/>
          </a:blip>
          <a:stretch>
            <a:fillRect/>
          </a:stretch>
        </a:blipFill>
        <a:effectLst/>
      </p:bgPr>
    </p:bg>
    <p:spTree>
      <p:nvGrpSpPr>
        <p:cNvPr id="1" name="Shape 312"/>
        <p:cNvGrpSpPr/>
        <p:nvPr/>
      </p:nvGrpSpPr>
      <p:grpSpPr>
        <a:xfrm>
          <a:off x="0" y="0"/>
          <a:ext cx="0" cy="0"/>
          <a:chOff x="0" y="0"/>
          <a:chExt cx="0" cy="0"/>
        </a:xfrm>
      </p:grpSpPr>
      <p:grpSp>
        <p:nvGrpSpPr>
          <p:cNvPr id="313" name="Google Shape;313;p27"/>
          <p:cNvGrpSpPr/>
          <p:nvPr/>
        </p:nvGrpSpPr>
        <p:grpSpPr>
          <a:xfrm>
            <a:off x="361975" y="3904476"/>
            <a:ext cx="8362425" cy="1112750"/>
            <a:chOff x="361975" y="3904476"/>
            <a:chExt cx="8362425" cy="1112750"/>
          </a:xfrm>
        </p:grpSpPr>
        <p:pic>
          <p:nvPicPr>
            <p:cNvPr id="314" name="Google Shape;314;p27"/>
            <p:cNvPicPr preferRelativeResize="0"/>
            <p:nvPr/>
          </p:nvPicPr>
          <p:blipFill>
            <a:blip r:embed="rId3">
              <a:alphaModFix/>
            </a:blip>
            <a:stretch>
              <a:fillRect/>
            </a:stretch>
          </p:blipFill>
          <p:spPr>
            <a:xfrm>
              <a:off x="7924300" y="4419588"/>
              <a:ext cx="800100" cy="571500"/>
            </a:xfrm>
            <a:prstGeom prst="rect">
              <a:avLst/>
            </a:prstGeom>
            <a:noFill/>
            <a:ln>
              <a:noFill/>
            </a:ln>
          </p:spPr>
        </p:pic>
        <p:pic>
          <p:nvPicPr>
            <p:cNvPr id="315" name="Google Shape;315;p27"/>
            <p:cNvPicPr preferRelativeResize="0"/>
            <p:nvPr/>
          </p:nvPicPr>
          <p:blipFill>
            <a:blip r:embed="rId4">
              <a:alphaModFix/>
            </a:blip>
            <a:stretch>
              <a:fillRect/>
            </a:stretch>
          </p:blipFill>
          <p:spPr>
            <a:xfrm>
              <a:off x="361975" y="4645563"/>
              <a:ext cx="358031" cy="238688"/>
            </a:xfrm>
            <a:prstGeom prst="rect">
              <a:avLst/>
            </a:prstGeom>
            <a:noFill/>
            <a:ln>
              <a:noFill/>
            </a:ln>
          </p:spPr>
        </p:pic>
        <p:pic>
          <p:nvPicPr>
            <p:cNvPr id="316" name="Google Shape;316;p27"/>
            <p:cNvPicPr preferRelativeResize="0"/>
            <p:nvPr/>
          </p:nvPicPr>
          <p:blipFill>
            <a:blip r:embed="rId5">
              <a:alphaModFix/>
            </a:blip>
            <a:stretch>
              <a:fillRect/>
            </a:stretch>
          </p:blipFill>
          <p:spPr>
            <a:xfrm rot="3484342">
              <a:off x="3710656" y="3975660"/>
              <a:ext cx="706437" cy="970380"/>
            </a:xfrm>
            <a:prstGeom prst="rect">
              <a:avLst/>
            </a:prstGeom>
            <a:noFill/>
            <a:ln>
              <a:noFill/>
            </a:ln>
          </p:spPr>
        </p:pic>
      </p:grpSp>
      <p:grpSp>
        <p:nvGrpSpPr>
          <p:cNvPr id="317" name="Google Shape;317;p27"/>
          <p:cNvGrpSpPr/>
          <p:nvPr/>
        </p:nvGrpSpPr>
        <p:grpSpPr>
          <a:xfrm>
            <a:off x="75800" y="103988"/>
            <a:ext cx="8599750" cy="1453863"/>
            <a:chOff x="75800" y="103988"/>
            <a:chExt cx="8599750" cy="1453863"/>
          </a:xfrm>
        </p:grpSpPr>
        <p:pic>
          <p:nvPicPr>
            <p:cNvPr id="318" name="Google Shape;318;p27"/>
            <p:cNvPicPr preferRelativeResize="0"/>
            <p:nvPr/>
          </p:nvPicPr>
          <p:blipFill>
            <a:blip r:embed="rId6">
              <a:alphaModFix/>
            </a:blip>
            <a:stretch>
              <a:fillRect/>
            </a:stretch>
          </p:blipFill>
          <p:spPr>
            <a:xfrm>
              <a:off x="981063" y="150238"/>
              <a:ext cx="828675" cy="533400"/>
            </a:xfrm>
            <a:prstGeom prst="rect">
              <a:avLst/>
            </a:prstGeom>
            <a:noFill/>
            <a:ln>
              <a:noFill/>
            </a:ln>
          </p:spPr>
        </p:pic>
        <p:pic>
          <p:nvPicPr>
            <p:cNvPr id="319" name="Google Shape;319;p27"/>
            <p:cNvPicPr preferRelativeResize="0"/>
            <p:nvPr/>
          </p:nvPicPr>
          <p:blipFill>
            <a:blip r:embed="rId7">
              <a:alphaModFix/>
            </a:blip>
            <a:stretch>
              <a:fillRect/>
            </a:stretch>
          </p:blipFill>
          <p:spPr>
            <a:xfrm>
              <a:off x="7875450" y="103988"/>
              <a:ext cx="800100" cy="771525"/>
            </a:xfrm>
            <a:prstGeom prst="rect">
              <a:avLst/>
            </a:prstGeom>
            <a:noFill/>
            <a:ln>
              <a:noFill/>
            </a:ln>
          </p:spPr>
        </p:pic>
        <p:pic>
          <p:nvPicPr>
            <p:cNvPr id="320" name="Google Shape;320;p27"/>
            <p:cNvPicPr preferRelativeResize="0"/>
            <p:nvPr/>
          </p:nvPicPr>
          <p:blipFill>
            <a:blip r:embed="rId8">
              <a:alphaModFix/>
            </a:blip>
            <a:stretch>
              <a:fillRect/>
            </a:stretch>
          </p:blipFill>
          <p:spPr>
            <a:xfrm>
              <a:off x="75800" y="510100"/>
              <a:ext cx="1047750" cy="1047750"/>
            </a:xfrm>
            <a:prstGeom prst="rect">
              <a:avLst/>
            </a:prstGeom>
            <a:noFill/>
            <a:ln>
              <a:noFill/>
            </a:ln>
          </p:spPr>
        </p:pic>
      </p:grpSp>
      <p:sp>
        <p:nvSpPr>
          <p:cNvPr id="321" name="Google Shape;321;p27"/>
          <p:cNvSpPr txBox="1">
            <a:spLocks noGrp="1"/>
          </p:cNvSpPr>
          <p:nvPr>
            <p:ph type="subTitle" idx="1"/>
          </p:nvPr>
        </p:nvSpPr>
        <p:spPr>
          <a:xfrm>
            <a:off x="715125" y="2174110"/>
            <a:ext cx="4441500" cy="127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22" name="Google Shape;322;p27"/>
          <p:cNvSpPr txBox="1">
            <a:spLocks noGrp="1"/>
          </p:cNvSpPr>
          <p:nvPr>
            <p:ph type="title"/>
          </p:nvPr>
        </p:nvSpPr>
        <p:spPr>
          <a:xfrm>
            <a:off x="715100" y="1695875"/>
            <a:ext cx="4441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2">
  <p:cSld name="CUSTOM_5">
    <p:bg>
      <p:bgPr>
        <a:blipFill>
          <a:blip r:embed="rId2">
            <a:alphaModFix/>
          </a:blip>
          <a:stretch>
            <a:fillRect/>
          </a:stretch>
        </a:blipFill>
        <a:effectLst/>
      </p:bgPr>
    </p:bg>
    <p:spTree>
      <p:nvGrpSpPr>
        <p:cNvPr id="1" name="Shape 323"/>
        <p:cNvGrpSpPr/>
        <p:nvPr/>
      </p:nvGrpSpPr>
      <p:grpSpPr>
        <a:xfrm>
          <a:off x="0" y="0"/>
          <a:ext cx="0" cy="0"/>
          <a:chOff x="0" y="0"/>
          <a:chExt cx="0" cy="0"/>
        </a:xfrm>
      </p:grpSpPr>
      <p:grpSp>
        <p:nvGrpSpPr>
          <p:cNvPr id="324" name="Google Shape;324;p28"/>
          <p:cNvGrpSpPr/>
          <p:nvPr/>
        </p:nvGrpSpPr>
        <p:grpSpPr>
          <a:xfrm flipH="1">
            <a:off x="131743" y="-163001"/>
            <a:ext cx="8901381" cy="5221800"/>
            <a:chOff x="131743" y="-163001"/>
            <a:chExt cx="8901381" cy="5221800"/>
          </a:xfrm>
        </p:grpSpPr>
        <p:pic>
          <p:nvPicPr>
            <p:cNvPr id="325" name="Google Shape;325;p28"/>
            <p:cNvPicPr preferRelativeResize="0"/>
            <p:nvPr/>
          </p:nvPicPr>
          <p:blipFill>
            <a:blip r:embed="rId3">
              <a:alphaModFix/>
            </a:blip>
            <a:stretch>
              <a:fillRect/>
            </a:stretch>
          </p:blipFill>
          <p:spPr>
            <a:xfrm rot="-4831785">
              <a:off x="195988" y="226550"/>
              <a:ext cx="1038225" cy="1009650"/>
            </a:xfrm>
            <a:prstGeom prst="rect">
              <a:avLst/>
            </a:prstGeom>
            <a:noFill/>
            <a:ln>
              <a:noFill/>
            </a:ln>
          </p:spPr>
        </p:pic>
        <p:pic>
          <p:nvPicPr>
            <p:cNvPr id="326" name="Google Shape;326;p28"/>
            <p:cNvPicPr preferRelativeResize="0"/>
            <p:nvPr/>
          </p:nvPicPr>
          <p:blipFill>
            <a:blip r:embed="rId4">
              <a:alphaModFix/>
            </a:blip>
            <a:stretch>
              <a:fillRect/>
            </a:stretch>
          </p:blipFill>
          <p:spPr>
            <a:xfrm rot="-8594998">
              <a:off x="7991835" y="24346"/>
              <a:ext cx="838885" cy="640205"/>
            </a:xfrm>
            <a:prstGeom prst="rect">
              <a:avLst/>
            </a:prstGeom>
            <a:noFill/>
            <a:ln>
              <a:noFill/>
            </a:ln>
          </p:spPr>
        </p:pic>
        <p:pic>
          <p:nvPicPr>
            <p:cNvPr id="327" name="Google Shape;327;p28"/>
            <p:cNvPicPr preferRelativeResize="0"/>
            <p:nvPr/>
          </p:nvPicPr>
          <p:blipFill>
            <a:blip r:embed="rId5">
              <a:alphaModFix/>
            </a:blip>
            <a:stretch>
              <a:fillRect/>
            </a:stretch>
          </p:blipFill>
          <p:spPr>
            <a:xfrm>
              <a:off x="7789449" y="4106749"/>
              <a:ext cx="1243675" cy="952050"/>
            </a:xfrm>
            <a:prstGeom prst="rect">
              <a:avLst/>
            </a:prstGeom>
            <a:noFill/>
            <a:ln>
              <a:noFill/>
            </a:ln>
          </p:spPr>
        </p:pic>
      </p:grpSp>
      <p:grpSp>
        <p:nvGrpSpPr>
          <p:cNvPr id="328" name="Google Shape;328;p28"/>
          <p:cNvGrpSpPr/>
          <p:nvPr/>
        </p:nvGrpSpPr>
        <p:grpSpPr>
          <a:xfrm rot="10800000">
            <a:off x="217025" y="1750950"/>
            <a:ext cx="8727225" cy="3445788"/>
            <a:chOff x="152400" y="-53237"/>
            <a:chExt cx="8727225" cy="3445788"/>
          </a:xfrm>
        </p:grpSpPr>
        <p:pic>
          <p:nvPicPr>
            <p:cNvPr id="329" name="Google Shape;329;p28"/>
            <p:cNvPicPr preferRelativeResize="0"/>
            <p:nvPr/>
          </p:nvPicPr>
          <p:blipFill>
            <a:blip r:embed="rId6">
              <a:alphaModFix amt="41000"/>
            </a:blip>
            <a:stretch>
              <a:fillRect/>
            </a:stretch>
          </p:blipFill>
          <p:spPr>
            <a:xfrm>
              <a:off x="152400" y="152400"/>
              <a:ext cx="1076325" cy="895350"/>
            </a:xfrm>
            <a:prstGeom prst="rect">
              <a:avLst/>
            </a:prstGeom>
            <a:noFill/>
            <a:ln>
              <a:noFill/>
            </a:ln>
          </p:spPr>
        </p:pic>
        <p:pic>
          <p:nvPicPr>
            <p:cNvPr id="330" name="Google Shape;330;p28"/>
            <p:cNvPicPr preferRelativeResize="0"/>
            <p:nvPr/>
          </p:nvPicPr>
          <p:blipFill>
            <a:blip r:embed="rId7">
              <a:alphaModFix amt="26000"/>
            </a:blip>
            <a:stretch>
              <a:fillRect/>
            </a:stretch>
          </p:blipFill>
          <p:spPr>
            <a:xfrm>
              <a:off x="8184300" y="2640075"/>
              <a:ext cx="695325" cy="752475"/>
            </a:xfrm>
            <a:prstGeom prst="rect">
              <a:avLst/>
            </a:prstGeom>
            <a:noFill/>
            <a:ln>
              <a:noFill/>
            </a:ln>
          </p:spPr>
        </p:pic>
        <p:pic>
          <p:nvPicPr>
            <p:cNvPr id="331" name="Google Shape;331;p28"/>
            <p:cNvPicPr preferRelativeResize="0"/>
            <p:nvPr/>
          </p:nvPicPr>
          <p:blipFill>
            <a:blip r:embed="rId8">
              <a:alphaModFix amt="41000"/>
            </a:blip>
            <a:stretch>
              <a:fillRect/>
            </a:stretch>
          </p:blipFill>
          <p:spPr>
            <a:xfrm>
              <a:off x="2978100" y="-53237"/>
              <a:ext cx="642126" cy="514913"/>
            </a:xfrm>
            <a:prstGeom prst="rect">
              <a:avLst/>
            </a:prstGeom>
            <a:noFill/>
            <a:ln>
              <a:noFill/>
            </a:ln>
          </p:spPr>
        </p:pic>
      </p:grpSp>
      <p:sp>
        <p:nvSpPr>
          <p:cNvPr id="332" name="Google Shape;332;p28"/>
          <p:cNvSpPr txBox="1">
            <a:spLocks noGrp="1"/>
          </p:cNvSpPr>
          <p:nvPr>
            <p:ph type="title"/>
          </p:nvPr>
        </p:nvSpPr>
        <p:spPr>
          <a:xfrm>
            <a:off x="720000"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333" name="Google Shape;333;p28"/>
          <p:cNvSpPr txBox="1">
            <a:spLocks noGrp="1"/>
          </p:cNvSpPr>
          <p:nvPr>
            <p:ph type="subTitle" idx="1"/>
          </p:nvPr>
        </p:nvSpPr>
        <p:spPr>
          <a:xfrm>
            <a:off x="720000"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34" name="Google Shape;334;p28"/>
          <p:cNvSpPr txBox="1">
            <a:spLocks noGrp="1"/>
          </p:cNvSpPr>
          <p:nvPr>
            <p:ph type="title" idx="2"/>
          </p:nvPr>
        </p:nvSpPr>
        <p:spPr>
          <a:xfrm>
            <a:off x="3419269"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335" name="Google Shape;335;p28"/>
          <p:cNvSpPr txBox="1">
            <a:spLocks noGrp="1"/>
          </p:cNvSpPr>
          <p:nvPr>
            <p:ph type="subTitle" idx="3"/>
          </p:nvPr>
        </p:nvSpPr>
        <p:spPr>
          <a:xfrm>
            <a:off x="3419269"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36" name="Google Shape;336;p28"/>
          <p:cNvSpPr txBox="1">
            <a:spLocks noGrp="1"/>
          </p:cNvSpPr>
          <p:nvPr>
            <p:ph type="title" idx="4"/>
          </p:nvPr>
        </p:nvSpPr>
        <p:spPr>
          <a:xfrm>
            <a:off x="6118545"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337" name="Google Shape;337;p28"/>
          <p:cNvSpPr txBox="1">
            <a:spLocks noGrp="1"/>
          </p:cNvSpPr>
          <p:nvPr>
            <p:ph type="subTitle" idx="5"/>
          </p:nvPr>
        </p:nvSpPr>
        <p:spPr>
          <a:xfrm>
            <a:off x="6118545"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38" name="Google Shape;338;p28"/>
          <p:cNvSpPr txBox="1">
            <a:spLocks noGrp="1"/>
          </p:cNvSpPr>
          <p:nvPr>
            <p:ph type="title" idx="6"/>
          </p:nvPr>
        </p:nvSpPr>
        <p:spPr>
          <a:xfrm>
            <a:off x="715050" y="488750"/>
            <a:ext cx="77139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2">
  <p:cSld name="CUSTOM_6">
    <p:bg>
      <p:bgPr>
        <a:blipFill>
          <a:blip r:embed="rId2">
            <a:alphaModFix/>
          </a:blip>
          <a:stretch>
            <a:fillRect/>
          </a:stretch>
        </a:blipFill>
        <a:effectLst/>
      </p:bgPr>
    </p:bg>
    <p:spTree>
      <p:nvGrpSpPr>
        <p:cNvPr id="1" name="Shape 339"/>
        <p:cNvGrpSpPr/>
        <p:nvPr/>
      </p:nvGrpSpPr>
      <p:grpSpPr>
        <a:xfrm>
          <a:off x="0" y="0"/>
          <a:ext cx="0" cy="0"/>
          <a:chOff x="0" y="0"/>
          <a:chExt cx="0" cy="0"/>
        </a:xfrm>
      </p:grpSpPr>
      <p:grpSp>
        <p:nvGrpSpPr>
          <p:cNvPr id="340" name="Google Shape;340;p29"/>
          <p:cNvGrpSpPr/>
          <p:nvPr/>
        </p:nvGrpSpPr>
        <p:grpSpPr>
          <a:xfrm>
            <a:off x="-129875" y="-69575"/>
            <a:ext cx="9083125" cy="5449588"/>
            <a:chOff x="-129875" y="-69575"/>
            <a:chExt cx="9083125" cy="5449588"/>
          </a:xfrm>
        </p:grpSpPr>
        <p:pic>
          <p:nvPicPr>
            <p:cNvPr id="341" name="Google Shape;341;p29"/>
            <p:cNvPicPr preferRelativeResize="0"/>
            <p:nvPr/>
          </p:nvPicPr>
          <p:blipFill>
            <a:blip r:embed="rId3">
              <a:alphaModFix amt="65000"/>
            </a:blip>
            <a:stretch>
              <a:fillRect/>
            </a:stretch>
          </p:blipFill>
          <p:spPr>
            <a:xfrm>
              <a:off x="-129875" y="-69575"/>
              <a:ext cx="1343025" cy="1000125"/>
            </a:xfrm>
            <a:prstGeom prst="rect">
              <a:avLst/>
            </a:prstGeom>
            <a:noFill/>
            <a:ln>
              <a:noFill/>
            </a:ln>
          </p:spPr>
        </p:pic>
        <p:pic>
          <p:nvPicPr>
            <p:cNvPr id="342" name="Google Shape;342;p29"/>
            <p:cNvPicPr preferRelativeResize="0"/>
            <p:nvPr/>
          </p:nvPicPr>
          <p:blipFill>
            <a:blip r:embed="rId4">
              <a:alphaModFix amt="49000"/>
            </a:blip>
            <a:stretch>
              <a:fillRect/>
            </a:stretch>
          </p:blipFill>
          <p:spPr>
            <a:xfrm>
              <a:off x="8067425" y="4608488"/>
              <a:ext cx="885825" cy="771525"/>
            </a:xfrm>
            <a:prstGeom prst="rect">
              <a:avLst/>
            </a:prstGeom>
            <a:noFill/>
            <a:ln>
              <a:noFill/>
            </a:ln>
          </p:spPr>
        </p:pic>
      </p:grpSp>
      <p:grpSp>
        <p:nvGrpSpPr>
          <p:cNvPr id="343" name="Google Shape;343;p29"/>
          <p:cNvGrpSpPr/>
          <p:nvPr/>
        </p:nvGrpSpPr>
        <p:grpSpPr>
          <a:xfrm>
            <a:off x="-105262" y="-69575"/>
            <a:ext cx="9058500" cy="5213063"/>
            <a:chOff x="-105262" y="-69575"/>
            <a:chExt cx="9058500" cy="5213063"/>
          </a:xfrm>
        </p:grpSpPr>
        <p:pic>
          <p:nvPicPr>
            <p:cNvPr id="344" name="Google Shape;344;p29"/>
            <p:cNvPicPr preferRelativeResize="0"/>
            <p:nvPr/>
          </p:nvPicPr>
          <p:blipFill>
            <a:blip r:embed="rId5">
              <a:alphaModFix/>
            </a:blip>
            <a:stretch>
              <a:fillRect/>
            </a:stretch>
          </p:blipFill>
          <p:spPr>
            <a:xfrm>
              <a:off x="344963" y="4219563"/>
              <a:ext cx="1019175" cy="923925"/>
            </a:xfrm>
            <a:prstGeom prst="rect">
              <a:avLst/>
            </a:prstGeom>
            <a:noFill/>
            <a:ln>
              <a:noFill/>
            </a:ln>
          </p:spPr>
        </p:pic>
        <p:pic>
          <p:nvPicPr>
            <p:cNvPr id="345" name="Google Shape;345;p29"/>
            <p:cNvPicPr preferRelativeResize="0"/>
            <p:nvPr/>
          </p:nvPicPr>
          <p:blipFill>
            <a:blip r:embed="rId6">
              <a:alphaModFix/>
            </a:blip>
            <a:stretch>
              <a:fillRect/>
            </a:stretch>
          </p:blipFill>
          <p:spPr>
            <a:xfrm>
              <a:off x="7534838" y="-69575"/>
              <a:ext cx="828675" cy="533400"/>
            </a:xfrm>
            <a:prstGeom prst="rect">
              <a:avLst/>
            </a:prstGeom>
            <a:noFill/>
            <a:ln>
              <a:noFill/>
            </a:ln>
          </p:spPr>
        </p:pic>
        <p:pic>
          <p:nvPicPr>
            <p:cNvPr id="346" name="Google Shape;346;p29"/>
            <p:cNvPicPr preferRelativeResize="0"/>
            <p:nvPr/>
          </p:nvPicPr>
          <p:blipFill>
            <a:blip r:embed="rId7">
              <a:alphaModFix/>
            </a:blip>
            <a:stretch>
              <a:fillRect/>
            </a:stretch>
          </p:blipFill>
          <p:spPr>
            <a:xfrm>
              <a:off x="8153138" y="975113"/>
              <a:ext cx="800100" cy="771525"/>
            </a:xfrm>
            <a:prstGeom prst="rect">
              <a:avLst/>
            </a:prstGeom>
            <a:noFill/>
            <a:ln>
              <a:noFill/>
            </a:ln>
          </p:spPr>
        </p:pic>
        <p:pic>
          <p:nvPicPr>
            <p:cNvPr id="347" name="Google Shape;347;p29"/>
            <p:cNvPicPr preferRelativeResize="0"/>
            <p:nvPr/>
          </p:nvPicPr>
          <p:blipFill>
            <a:blip r:embed="rId5">
              <a:alphaModFix/>
            </a:blip>
            <a:stretch>
              <a:fillRect/>
            </a:stretch>
          </p:blipFill>
          <p:spPr>
            <a:xfrm rot="-5661731">
              <a:off x="7124312" y="3815663"/>
              <a:ext cx="1019175" cy="923925"/>
            </a:xfrm>
            <a:prstGeom prst="rect">
              <a:avLst/>
            </a:prstGeom>
            <a:noFill/>
            <a:ln>
              <a:noFill/>
            </a:ln>
            <a:effectLst>
              <a:reflection endPos="30000" dist="38100" dir="5400000" fadeDir="5400012" sy="-100000" algn="bl" rotWithShape="0"/>
            </a:effectLst>
          </p:spPr>
        </p:pic>
        <p:pic>
          <p:nvPicPr>
            <p:cNvPr id="348" name="Google Shape;348;p29"/>
            <p:cNvPicPr preferRelativeResize="0"/>
            <p:nvPr/>
          </p:nvPicPr>
          <p:blipFill>
            <a:blip r:embed="rId7">
              <a:alphaModFix/>
            </a:blip>
            <a:stretch>
              <a:fillRect/>
            </a:stretch>
          </p:blipFill>
          <p:spPr>
            <a:xfrm>
              <a:off x="-105262" y="1535088"/>
              <a:ext cx="800100" cy="771525"/>
            </a:xfrm>
            <a:prstGeom prst="rect">
              <a:avLst/>
            </a:prstGeom>
            <a:noFill/>
            <a:ln>
              <a:noFill/>
            </a:ln>
          </p:spPr>
        </p:pic>
      </p:grpSp>
      <p:sp>
        <p:nvSpPr>
          <p:cNvPr id="349" name="Google Shape;349;p29"/>
          <p:cNvSpPr txBox="1">
            <a:spLocks noGrp="1"/>
          </p:cNvSpPr>
          <p:nvPr>
            <p:ph type="title"/>
          </p:nvPr>
        </p:nvSpPr>
        <p:spPr>
          <a:xfrm>
            <a:off x="715050" y="488750"/>
            <a:ext cx="77139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
        <p:nvSpPr>
          <p:cNvPr id="350" name="Google Shape;350;p29"/>
          <p:cNvSpPr txBox="1">
            <a:spLocks noGrp="1"/>
          </p:cNvSpPr>
          <p:nvPr>
            <p:ph type="subTitle" idx="1"/>
          </p:nvPr>
        </p:nvSpPr>
        <p:spPr>
          <a:xfrm>
            <a:off x="965400" y="1665075"/>
            <a:ext cx="3808200" cy="213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2">
  <p:cSld name="CUSTOM_9">
    <p:bg>
      <p:bgPr>
        <a:blipFill>
          <a:blip r:embed="rId2">
            <a:alphaModFix/>
          </a:blip>
          <a:stretch>
            <a:fillRect/>
          </a:stretch>
        </a:blipFill>
        <a:effectLst/>
      </p:bgPr>
    </p:bg>
    <p:spTree>
      <p:nvGrpSpPr>
        <p:cNvPr id="1" name="Shape 351"/>
        <p:cNvGrpSpPr/>
        <p:nvPr/>
      </p:nvGrpSpPr>
      <p:grpSpPr>
        <a:xfrm>
          <a:off x="0" y="0"/>
          <a:ext cx="0" cy="0"/>
          <a:chOff x="0" y="0"/>
          <a:chExt cx="0" cy="0"/>
        </a:xfrm>
      </p:grpSpPr>
      <p:grpSp>
        <p:nvGrpSpPr>
          <p:cNvPr id="352" name="Google Shape;352;p30"/>
          <p:cNvGrpSpPr/>
          <p:nvPr/>
        </p:nvGrpSpPr>
        <p:grpSpPr>
          <a:xfrm>
            <a:off x="1381125" y="152400"/>
            <a:ext cx="7709000" cy="4992750"/>
            <a:chOff x="1381125" y="152400"/>
            <a:chExt cx="7709000" cy="4992750"/>
          </a:xfrm>
        </p:grpSpPr>
        <p:pic>
          <p:nvPicPr>
            <p:cNvPr id="353" name="Google Shape;353;p30"/>
            <p:cNvPicPr preferRelativeResize="0"/>
            <p:nvPr/>
          </p:nvPicPr>
          <p:blipFill>
            <a:blip r:embed="rId3">
              <a:alphaModFix amt="42000"/>
            </a:blip>
            <a:stretch>
              <a:fillRect/>
            </a:stretch>
          </p:blipFill>
          <p:spPr>
            <a:xfrm>
              <a:off x="1381125" y="152400"/>
              <a:ext cx="847725" cy="590550"/>
            </a:xfrm>
            <a:prstGeom prst="rect">
              <a:avLst/>
            </a:prstGeom>
            <a:noFill/>
            <a:ln>
              <a:noFill/>
            </a:ln>
          </p:spPr>
        </p:pic>
        <p:pic>
          <p:nvPicPr>
            <p:cNvPr id="354" name="Google Shape;354;p30"/>
            <p:cNvPicPr preferRelativeResize="0"/>
            <p:nvPr/>
          </p:nvPicPr>
          <p:blipFill>
            <a:blip r:embed="rId4">
              <a:alphaModFix amt="42000"/>
            </a:blip>
            <a:stretch>
              <a:fillRect/>
            </a:stretch>
          </p:blipFill>
          <p:spPr>
            <a:xfrm>
              <a:off x="8614925" y="1673725"/>
              <a:ext cx="475200" cy="438650"/>
            </a:xfrm>
            <a:prstGeom prst="rect">
              <a:avLst/>
            </a:prstGeom>
            <a:noFill/>
            <a:ln>
              <a:noFill/>
            </a:ln>
          </p:spPr>
        </p:pic>
        <p:pic>
          <p:nvPicPr>
            <p:cNvPr id="355" name="Google Shape;355;p30"/>
            <p:cNvPicPr preferRelativeResize="0"/>
            <p:nvPr/>
          </p:nvPicPr>
          <p:blipFill>
            <a:blip r:embed="rId5">
              <a:alphaModFix amt="42000"/>
            </a:blip>
            <a:stretch>
              <a:fillRect/>
            </a:stretch>
          </p:blipFill>
          <p:spPr>
            <a:xfrm>
              <a:off x="3358275" y="4145025"/>
              <a:ext cx="1343025" cy="1000125"/>
            </a:xfrm>
            <a:prstGeom prst="rect">
              <a:avLst/>
            </a:prstGeom>
            <a:noFill/>
            <a:ln>
              <a:noFill/>
            </a:ln>
          </p:spPr>
        </p:pic>
      </p:grpSp>
      <p:grpSp>
        <p:nvGrpSpPr>
          <p:cNvPr id="356" name="Google Shape;356;p30"/>
          <p:cNvGrpSpPr/>
          <p:nvPr/>
        </p:nvGrpSpPr>
        <p:grpSpPr>
          <a:xfrm>
            <a:off x="71575" y="38813"/>
            <a:ext cx="8928125" cy="4972975"/>
            <a:chOff x="71575" y="38813"/>
            <a:chExt cx="8928125" cy="4972975"/>
          </a:xfrm>
        </p:grpSpPr>
        <p:pic>
          <p:nvPicPr>
            <p:cNvPr id="357" name="Google Shape;357;p30"/>
            <p:cNvPicPr preferRelativeResize="0"/>
            <p:nvPr/>
          </p:nvPicPr>
          <p:blipFill>
            <a:blip r:embed="rId6">
              <a:alphaModFix/>
            </a:blip>
            <a:stretch>
              <a:fillRect/>
            </a:stretch>
          </p:blipFill>
          <p:spPr>
            <a:xfrm>
              <a:off x="155063" y="4422488"/>
              <a:ext cx="828675" cy="533400"/>
            </a:xfrm>
            <a:prstGeom prst="rect">
              <a:avLst/>
            </a:prstGeom>
            <a:noFill/>
            <a:ln>
              <a:noFill/>
            </a:ln>
          </p:spPr>
        </p:pic>
        <p:pic>
          <p:nvPicPr>
            <p:cNvPr id="358" name="Google Shape;358;p30"/>
            <p:cNvPicPr preferRelativeResize="0"/>
            <p:nvPr/>
          </p:nvPicPr>
          <p:blipFill>
            <a:blip r:embed="rId7">
              <a:alphaModFix/>
            </a:blip>
            <a:stretch>
              <a:fillRect/>
            </a:stretch>
          </p:blipFill>
          <p:spPr>
            <a:xfrm>
              <a:off x="71575" y="38813"/>
              <a:ext cx="800100" cy="771525"/>
            </a:xfrm>
            <a:prstGeom prst="rect">
              <a:avLst/>
            </a:prstGeom>
            <a:noFill/>
            <a:ln>
              <a:noFill/>
            </a:ln>
          </p:spPr>
        </p:pic>
        <p:pic>
          <p:nvPicPr>
            <p:cNvPr id="359" name="Google Shape;359;p30"/>
            <p:cNvPicPr preferRelativeResize="0"/>
            <p:nvPr/>
          </p:nvPicPr>
          <p:blipFill>
            <a:blip r:embed="rId8">
              <a:alphaModFix/>
            </a:blip>
            <a:stretch>
              <a:fillRect/>
            </a:stretch>
          </p:blipFill>
          <p:spPr>
            <a:xfrm>
              <a:off x="8142450" y="4145013"/>
              <a:ext cx="857250" cy="866775"/>
            </a:xfrm>
            <a:prstGeom prst="rect">
              <a:avLst/>
            </a:prstGeom>
            <a:noFill/>
            <a:ln>
              <a:noFill/>
            </a:ln>
          </p:spPr>
        </p:pic>
        <p:pic>
          <p:nvPicPr>
            <p:cNvPr id="360" name="Google Shape;360;p30"/>
            <p:cNvPicPr preferRelativeResize="0"/>
            <p:nvPr/>
          </p:nvPicPr>
          <p:blipFill>
            <a:blip r:embed="rId9">
              <a:alphaModFix/>
            </a:blip>
            <a:stretch>
              <a:fillRect/>
            </a:stretch>
          </p:blipFill>
          <p:spPr>
            <a:xfrm>
              <a:off x="7823850" y="191650"/>
              <a:ext cx="1047750" cy="1047750"/>
            </a:xfrm>
            <a:prstGeom prst="rect">
              <a:avLst/>
            </a:prstGeom>
            <a:noFill/>
            <a:ln>
              <a:noFill/>
            </a:ln>
          </p:spPr>
        </p:pic>
      </p:grpSp>
      <p:sp>
        <p:nvSpPr>
          <p:cNvPr id="361" name="Google Shape;361;p30"/>
          <p:cNvSpPr txBox="1">
            <a:spLocks noGrp="1"/>
          </p:cNvSpPr>
          <p:nvPr>
            <p:ph type="subTitle" idx="1"/>
          </p:nvPr>
        </p:nvSpPr>
        <p:spPr>
          <a:xfrm>
            <a:off x="720000" y="1161275"/>
            <a:ext cx="3722700" cy="344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sz="1600"/>
            </a:lvl1pPr>
            <a:lvl2pPr lvl="1" algn="ctr" rtl="0">
              <a:lnSpc>
                <a:spcPct val="100000"/>
              </a:lnSpc>
              <a:spcBef>
                <a:spcPts val="0"/>
              </a:spcBef>
              <a:spcAft>
                <a:spcPts val="0"/>
              </a:spcAft>
              <a:buClr>
                <a:schemeClr val="dk1"/>
              </a:buClr>
              <a:buSzPts val="1600"/>
              <a:buFont typeface="Krub Medium"/>
              <a:buChar char="○"/>
              <a:defRPr sz="1600"/>
            </a:lvl2pPr>
            <a:lvl3pPr lvl="2" algn="ctr" rtl="0">
              <a:lnSpc>
                <a:spcPct val="100000"/>
              </a:lnSpc>
              <a:spcBef>
                <a:spcPts val="0"/>
              </a:spcBef>
              <a:spcAft>
                <a:spcPts val="0"/>
              </a:spcAft>
              <a:buClr>
                <a:schemeClr val="dk1"/>
              </a:buClr>
              <a:buSzPts val="1600"/>
              <a:buFont typeface="Krub Medium"/>
              <a:buChar char="■"/>
              <a:defRPr sz="1600"/>
            </a:lvl3pPr>
            <a:lvl4pPr lvl="3" algn="ctr" rtl="0">
              <a:lnSpc>
                <a:spcPct val="100000"/>
              </a:lnSpc>
              <a:spcBef>
                <a:spcPts val="0"/>
              </a:spcBef>
              <a:spcAft>
                <a:spcPts val="0"/>
              </a:spcAft>
              <a:buClr>
                <a:schemeClr val="dk1"/>
              </a:buClr>
              <a:buSzPts val="1600"/>
              <a:buFont typeface="Krub Medium"/>
              <a:buChar char="●"/>
              <a:defRPr sz="1600"/>
            </a:lvl4pPr>
            <a:lvl5pPr lvl="4" algn="ctr" rtl="0">
              <a:lnSpc>
                <a:spcPct val="100000"/>
              </a:lnSpc>
              <a:spcBef>
                <a:spcPts val="0"/>
              </a:spcBef>
              <a:spcAft>
                <a:spcPts val="0"/>
              </a:spcAft>
              <a:buClr>
                <a:schemeClr val="dk1"/>
              </a:buClr>
              <a:buSzPts val="1600"/>
              <a:buFont typeface="Krub Medium"/>
              <a:buChar char="○"/>
              <a:defRPr sz="1600"/>
            </a:lvl5pPr>
            <a:lvl6pPr lvl="5" algn="ctr" rtl="0">
              <a:lnSpc>
                <a:spcPct val="100000"/>
              </a:lnSpc>
              <a:spcBef>
                <a:spcPts val="0"/>
              </a:spcBef>
              <a:spcAft>
                <a:spcPts val="0"/>
              </a:spcAft>
              <a:buClr>
                <a:schemeClr val="dk1"/>
              </a:buClr>
              <a:buSzPts val="1600"/>
              <a:buFont typeface="Krub Medium"/>
              <a:buChar char="■"/>
              <a:defRPr sz="1600"/>
            </a:lvl6pPr>
            <a:lvl7pPr lvl="6" algn="ctr" rtl="0">
              <a:lnSpc>
                <a:spcPct val="100000"/>
              </a:lnSpc>
              <a:spcBef>
                <a:spcPts val="0"/>
              </a:spcBef>
              <a:spcAft>
                <a:spcPts val="0"/>
              </a:spcAft>
              <a:buClr>
                <a:schemeClr val="dk1"/>
              </a:buClr>
              <a:buSzPts val="1600"/>
              <a:buFont typeface="Krub Medium"/>
              <a:buChar char="●"/>
              <a:defRPr sz="1600"/>
            </a:lvl7pPr>
            <a:lvl8pPr lvl="7" algn="ctr" rtl="0">
              <a:lnSpc>
                <a:spcPct val="100000"/>
              </a:lnSpc>
              <a:spcBef>
                <a:spcPts val="0"/>
              </a:spcBef>
              <a:spcAft>
                <a:spcPts val="0"/>
              </a:spcAft>
              <a:buClr>
                <a:schemeClr val="dk1"/>
              </a:buClr>
              <a:buSzPts val="1600"/>
              <a:buFont typeface="Krub Medium"/>
              <a:buChar char="○"/>
              <a:defRPr sz="1600"/>
            </a:lvl8pPr>
            <a:lvl9pPr lvl="8" algn="ctr" rtl="0">
              <a:lnSpc>
                <a:spcPct val="100000"/>
              </a:lnSpc>
              <a:spcBef>
                <a:spcPts val="0"/>
              </a:spcBef>
              <a:spcAft>
                <a:spcPts val="0"/>
              </a:spcAft>
              <a:buClr>
                <a:schemeClr val="dk1"/>
              </a:buClr>
              <a:buSzPts val="1600"/>
              <a:buFont typeface="Krub Medium"/>
              <a:buChar char="■"/>
              <a:defRPr sz="1600"/>
            </a:lvl9pPr>
          </a:lstStyle>
          <a:p>
            <a:endParaRPr/>
          </a:p>
        </p:txBody>
      </p:sp>
      <p:sp>
        <p:nvSpPr>
          <p:cNvPr id="362" name="Google Shape;362;p30"/>
          <p:cNvSpPr txBox="1">
            <a:spLocks noGrp="1"/>
          </p:cNvSpPr>
          <p:nvPr>
            <p:ph type="subTitle" idx="2"/>
          </p:nvPr>
        </p:nvSpPr>
        <p:spPr>
          <a:xfrm>
            <a:off x="4701300" y="1161275"/>
            <a:ext cx="3722700" cy="344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Char char="●"/>
              <a:defRPr sz="1600"/>
            </a:lvl1pPr>
            <a:lvl2pPr lvl="1" algn="ctr" rtl="0">
              <a:lnSpc>
                <a:spcPct val="100000"/>
              </a:lnSpc>
              <a:spcBef>
                <a:spcPts val="0"/>
              </a:spcBef>
              <a:spcAft>
                <a:spcPts val="0"/>
              </a:spcAft>
              <a:buClr>
                <a:schemeClr val="dk1"/>
              </a:buClr>
              <a:buSzPts val="1600"/>
              <a:buFont typeface="Krub Medium"/>
              <a:buChar char="○"/>
              <a:defRPr sz="1600"/>
            </a:lvl2pPr>
            <a:lvl3pPr lvl="2" algn="ctr" rtl="0">
              <a:lnSpc>
                <a:spcPct val="100000"/>
              </a:lnSpc>
              <a:spcBef>
                <a:spcPts val="0"/>
              </a:spcBef>
              <a:spcAft>
                <a:spcPts val="0"/>
              </a:spcAft>
              <a:buClr>
                <a:schemeClr val="dk1"/>
              </a:buClr>
              <a:buSzPts val="1600"/>
              <a:buFont typeface="Krub Medium"/>
              <a:buChar char="■"/>
              <a:defRPr sz="1600"/>
            </a:lvl3pPr>
            <a:lvl4pPr lvl="3" algn="ctr" rtl="0">
              <a:lnSpc>
                <a:spcPct val="100000"/>
              </a:lnSpc>
              <a:spcBef>
                <a:spcPts val="0"/>
              </a:spcBef>
              <a:spcAft>
                <a:spcPts val="0"/>
              </a:spcAft>
              <a:buClr>
                <a:schemeClr val="dk1"/>
              </a:buClr>
              <a:buSzPts val="1600"/>
              <a:buFont typeface="Krub Medium"/>
              <a:buChar char="●"/>
              <a:defRPr sz="1600"/>
            </a:lvl4pPr>
            <a:lvl5pPr lvl="4" algn="ctr" rtl="0">
              <a:lnSpc>
                <a:spcPct val="100000"/>
              </a:lnSpc>
              <a:spcBef>
                <a:spcPts val="0"/>
              </a:spcBef>
              <a:spcAft>
                <a:spcPts val="0"/>
              </a:spcAft>
              <a:buClr>
                <a:schemeClr val="dk1"/>
              </a:buClr>
              <a:buSzPts val="1600"/>
              <a:buFont typeface="Krub Medium"/>
              <a:buChar char="○"/>
              <a:defRPr sz="1600"/>
            </a:lvl5pPr>
            <a:lvl6pPr lvl="5" algn="ctr" rtl="0">
              <a:lnSpc>
                <a:spcPct val="100000"/>
              </a:lnSpc>
              <a:spcBef>
                <a:spcPts val="0"/>
              </a:spcBef>
              <a:spcAft>
                <a:spcPts val="0"/>
              </a:spcAft>
              <a:buClr>
                <a:schemeClr val="dk1"/>
              </a:buClr>
              <a:buSzPts val="1600"/>
              <a:buFont typeface="Krub Medium"/>
              <a:buChar char="■"/>
              <a:defRPr sz="1600"/>
            </a:lvl6pPr>
            <a:lvl7pPr lvl="6" algn="ctr" rtl="0">
              <a:lnSpc>
                <a:spcPct val="100000"/>
              </a:lnSpc>
              <a:spcBef>
                <a:spcPts val="0"/>
              </a:spcBef>
              <a:spcAft>
                <a:spcPts val="0"/>
              </a:spcAft>
              <a:buClr>
                <a:schemeClr val="dk1"/>
              </a:buClr>
              <a:buSzPts val="1600"/>
              <a:buFont typeface="Krub Medium"/>
              <a:buChar char="●"/>
              <a:defRPr sz="1600"/>
            </a:lvl7pPr>
            <a:lvl8pPr lvl="7" algn="ctr" rtl="0">
              <a:lnSpc>
                <a:spcPct val="100000"/>
              </a:lnSpc>
              <a:spcBef>
                <a:spcPts val="0"/>
              </a:spcBef>
              <a:spcAft>
                <a:spcPts val="0"/>
              </a:spcAft>
              <a:buClr>
                <a:schemeClr val="dk1"/>
              </a:buClr>
              <a:buSzPts val="1600"/>
              <a:buFont typeface="Krub Medium"/>
              <a:buChar char="○"/>
              <a:defRPr sz="1600"/>
            </a:lvl8pPr>
            <a:lvl9pPr lvl="8" algn="ctr" rtl="0">
              <a:lnSpc>
                <a:spcPct val="100000"/>
              </a:lnSpc>
              <a:spcBef>
                <a:spcPts val="0"/>
              </a:spcBef>
              <a:spcAft>
                <a:spcPts val="0"/>
              </a:spcAft>
              <a:buClr>
                <a:schemeClr val="dk1"/>
              </a:buClr>
              <a:buSzPts val="1600"/>
              <a:buFont typeface="Krub Medium"/>
              <a:buChar char="■"/>
              <a:defRPr sz="1600"/>
            </a:lvl9pPr>
          </a:lstStyle>
          <a:p>
            <a:endParaRPr/>
          </a:p>
        </p:txBody>
      </p:sp>
      <p:sp>
        <p:nvSpPr>
          <p:cNvPr id="363" name="Google Shape;363;p30"/>
          <p:cNvSpPr txBox="1">
            <a:spLocks noGrp="1"/>
          </p:cNvSpPr>
          <p:nvPr>
            <p:ph type="title"/>
          </p:nvPr>
        </p:nvSpPr>
        <p:spPr>
          <a:xfrm>
            <a:off x="715100" y="474175"/>
            <a:ext cx="77139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3"/>
        <p:cNvGrpSpPr/>
        <p:nvPr/>
      </p:nvGrpSpPr>
      <p:grpSpPr>
        <a:xfrm>
          <a:off x="0" y="0"/>
          <a:ext cx="0" cy="0"/>
          <a:chOff x="0" y="0"/>
          <a:chExt cx="0" cy="0"/>
        </a:xfrm>
      </p:grpSpPr>
      <p:grpSp>
        <p:nvGrpSpPr>
          <p:cNvPr id="34" name="Google Shape;34;p4"/>
          <p:cNvGrpSpPr/>
          <p:nvPr/>
        </p:nvGrpSpPr>
        <p:grpSpPr>
          <a:xfrm>
            <a:off x="131743" y="136276"/>
            <a:ext cx="8901381" cy="5523212"/>
            <a:chOff x="131743" y="136276"/>
            <a:chExt cx="8901381" cy="5523212"/>
          </a:xfrm>
        </p:grpSpPr>
        <p:grpSp>
          <p:nvGrpSpPr>
            <p:cNvPr id="35" name="Google Shape;35;p4"/>
            <p:cNvGrpSpPr/>
            <p:nvPr/>
          </p:nvGrpSpPr>
          <p:grpSpPr>
            <a:xfrm>
              <a:off x="131743" y="136276"/>
              <a:ext cx="8901381" cy="5523212"/>
              <a:chOff x="131743" y="136276"/>
              <a:chExt cx="8901381" cy="5523212"/>
            </a:xfrm>
          </p:grpSpPr>
          <p:pic>
            <p:nvPicPr>
              <p:cNvPr id="36" name="Google Shape;36;p4"/>
              <p:cNvPicPr preferRelativeResize="0"/>
              <p:nvPr/>
            </p:nvPicPr>
            <p:blipFill>
              <a:blip r:embed="rId3">
                <a:alphaModFix/>
              </a:blip>
              <a:stretch>
                <a:fillRect/>
              </a:stretch>
            </p:blipFill>
            <p:spPr>
              <a:xfrm rot="-4831785">
                <a:off x="195988" y="226550"/>
                <a:ext cx="1038225" cy="1009650"/>
              </a:xfrm>
              <a:prstGeom prst="rect">
                <a:avLst/>
              </a:prstGeom>
              <a:noFill/>
              <a:ln>
                <a:noFill/>
              </a:ln>
            </p:spPr>
          </p:pic>
          <p:pic>
            <p:nvPicPr>
              <p:cNvPr id="37" name="Google Shape;37;p4"/>
              <p:cNvPicPr preferRelativeResize="0"/>
              <p:nvPr/>
            </p:nvPicPr>
            <p:blipFill>
              <a:blip r:embed="rId4">
                <a:alphaModFix/>
              </a:blip>
              <a:stretch>
                <a:fillRect/>
              </a:stretch>
            </p:blipFill>
            <p:spPr>
              <a:xfrm>
                <a:off x="6271400" y="4830813"/>
                <a:ext cx="1085850" cy="828675"/>
              </a:xfrm>
              <a:prstGeom prst="rect">
                <a:avLst/>
              </a:prstGeom>
              <a:noFill/>
              <a:ln>
                <a:noFill/>
              </a:ln>
            </p:spPr>
          </p:pic>
          <p:pic>
            <p:nvPicPr>
              <p:cNvPr id="38" name="Google Shape;38;p4"/>
              <p:cNvPicPr preferRelativeResize="0"/>
              <p:nvPr/>
            </p:nvPicPr>
            <p:blipFill>
              <a:blip r:embed="rId5">
                <a:alphaModFix/>
              </a:blip>
              <a:stretch>
                <a:fillRect/>
              </a:stretch>
            </p:blipFill>
            <p:spPr>
              <a:xfrm>
                <a:off x="7789449" y="4106749"/>
                <a:ext cx="1243675" cy="952050"/>
              </a:xfrm>
              <a:prstGeom prst="rect">
                <a:avLst/>
              </a:prstGeom>
              <a:noFill/>
              <a:ln>
                <a:noFill/>
              </a:ln>
            </p:spPr>
          </p:pic>
        </p:grpSp>
        <p:pic>
          <p:nvPicPr>
            <p:cNvPr id="39" name="Google Shape;39;p4"/>
            <p:cNvPicPr preferRelativeResize="0"/>
            <p:nvPr/>
          </p:nvPicPr>
          <p:blipFill>
            <a:blip r:embed="rId6">
              <a:alphaModFix/>
            </a:blip>
            <a:stretch>
              <a:fillRect/>
            </a:stretch>
          </p:blipFill>
          <p:spPr>
            <a:xfrm>
              <a:off x="6896600" y="345600"/>
              <a:ext cx="800100" cy="771525"/>
            </a:xfrm>
            <a:prstGeom prst="rect">
              <a:avLst/>
            </a:prstGeom>
            <a:noFill/>
            <a:ln>
              <a:noFill/>
            </a:ln>
          </p:spPr>
        </p:pic>
      </p:grpSp>
      <p:grpSp>
        <p:nvGrpSpPr>
          <p:cNvPr id="40" name="Google Shape;40;p4"/>
          <p:cNvGrpSpPr/>
          <p:nvPr/>
        </p:nvGrpSpPr>
        <p:grpSpPr>
          <a:xfrm>
            <a:off x="-312050" y="136275"/>
            <a:ext cx="9742600" cy="4783588"/>
            <a:chOff x="-312050" y="136275"/>
            <a:chExt cx="9742600" cy="4783588"/>
          </a:xfrm>
        </p:grpSpPr>
        <p:pic>
          <p:nvPicPr>
            <p:cNvPr id="41" name="Google Shape;41;p4"/>
            <p:cNvPicPr preferRelativeResize="0"/>
            <p:nvPr/>
          </p:nvPicPr>
          <p:blipFill>
            <a:blip r:embed="rId7">
              <a:alphaModFix amt="30000"/>
            </a:blip>
            <a:stretch>
              <a:fillRect/>
            </a:stretch>
          </p:blipFill>
          <p:spPr>
            <a:xfrm>
              <a:off x="8175875" y="136275"/>
              <a:ext cx="857250" cy="600075"/>
            </a:xfrm>
            <a:prstGeom prst="rect">
              <a:avLst/>
            </a:prstGeom>
            <a:noFill/>
            <a:ln>
              <a:noFill/>
            </a:ln>
          </p:spPr>
        </p:pic>
        <p:pic>
          <p:nvPicPr>
            <p:cNvPr id="42" name="Google Shape;42;p4"/>
            <p:cNvPicPr preferRelativeResize="0"/>
            <p:nvPr/>
          </p:nvPicPr>
          <p:blipFill>
            <a:blip r:embed="rId8">
              <a:alphaModFix amt="30000"/>
            </a:blip>
            <a:stretch>
              <a:fillRect/>
            </a:stretch>
          </p:blipFill>
          <p:spPr>
            <a:xfrm>
              <a:off x="8601875" y="1199588"/>
              <a:ext cx="828675" cy="561975"/>
            </a:xfrm>
            <a:prstGeom prst="rect">
              <a:avLst/>
            </a:prstGeom>
            <a:noFill/>
            <a:ln>
              <a:noFill/>
            </a:ln>
          </p:spPr>
        </p:pic>
        <p:pic>
          <p:nvPicPr>
            <p:cNvPr id="43" name="Google Shape;43;p4"/>
            <p:cNvPicPr preferRelativeResize="0"/>
            <p:nvPr/>
          </p:nvPicPr>
          <p:blipFill>
            <a:blip r:embed="rId9">
              <a:alphaModFix amt="30000"/>
            </a:blip>
            <a:stretch>
              <a:fillRect/>
            </a:stretch>
          </p:blipFill>
          <p:spPr>
            <a:xfrm>
              <a:off x="-312050" y="3729238"/>
              <a:ext cx="866775" cy="1190625"/>
            </a:xfrm>
            <a:prstGeom prst="rect">
              <a:avLst/>
            </a:prstGeom>
            <a:noFill/>
            <a:ln>
              <a:noFill/>
            </a:ln>
          </p:spPr>
        </p:pic>
      </p:grpSp>
      <p:sp>
        <p:nvSpPr>
          <p:cNvPr id="44" name="Google Shape;44;p4"/>
          <p:cNvSpPr txBox="1">
            <a:spLocks noGrp="1"/>
          </p:cNvSpPr>
          <p:nvPr>
            <p:ph type="title"/>
          </p:nvPr>
        </p:nvSpPr>
        <p:spPr>
          <a:xfrm>
            <a:off x="720000" y="535000"/>
            <a:ext cx="7704000" cy="848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 name="Google Shape;45;p4"/>
          <p:cNvSpPr txBox="1">
            <a:spLocks noGrp="1"/>
          </p:cNvSpPr>
          <p:nvPr>
            <p:ph type="body" idx="1"/>
          </p:nvPr>
        </p:nvSpPr>
        <p:spPr>
          <a:xfrm>
            <a:off x="720000" y="1504800"/>
            <a:ext cx="7704000" cy="3103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EE416C"/>
              </a:buClr>
              <a:buSzPts val="1400"/>
              <a:buAutoNum type="arabicPeriod"/>
              <a:defRPr sz="1200"/>
            </a:lvl1pPr>
            <a:lvl2pPr marL="914400" lvl="1" indent="-317500" rtl="0">
              <a:lnSpc>
                <a:spcPct val="115000"/>
              </a:lnSpc>
              <a:spcBef>
                <a:spcPts val="0"/>
              </a:spcBef>
              <a:spcAft>
                <a:spcPts val="0"/>
              </a:spcAft>
              <a:buClr>
                <a:schemeClr val="hlink"/>
              </a:buClr>
              <a:buSzPts val="1400"/>
              <a:buAutoNum type="alphaLcPeriod"/>
              <a:defRPr/>
            </a:lvl2pPr>
            <a:lvl3pPr marL="1371600" lvl="2" indent="-317500" rtl="0">
              <a:lnSpc>
                <a:spcPct val="115000"/>
              </a:lnSpc>
              <a:spcBef>
                <a:spcPts val="0"/>
              </a:spcBef>
              <a:spcAft>
                <a:spcPts val="0"/>
              </a:spcAft>
              <a:buClr>
                <a:schemeClr val="hlink"/>
              </a:buClr>
              <a:buSzPts val="1400"/>
              <a:buAutoNum type="romanLcPeriod"/>
              <a:defRPr/>
            </a:lvl3pPr>
            <a:lvl4pPr marL="1828800" lvl="3" indent="-317500" rtl="0">
              <a:lnSpc>
                <a:spcPct val="115000"/>
              </a:lnSpc>
              <a:spcBef>
                <a:spcPts val="0"/>
              </a:spcBef>
              <a:spcAft>
                <a:spcPts val="0"/>
              </a:spcAft>
              <a:buClr>
                <a:schemeClr val="hlink"/>
              </a:buClr>
              <a:buSzPts val="1400"/>
              <a:buAutoNum type="arabicPeriod"/>
              <a:defRPr/>
            </a:lvl4pPr>
            <a:lvl5pPr marL="2286000" lvl="4" indent="-317500" rtl="0">
              <a:lnSpc>
                <a:spcPct val="115000"/>
              </a:lnSpc>
              <a:spcBef>
                <a:spcPts val="0"/>
              </a:spcBef>
              <a:spcAft>
                <a:spcPts val="0"/>
              </a:spcAft>
              <a:buClr>
                <a:schemeClr val="hlink"/>
              </a:buClr>
              <a:buSzPts val="1400"/>
              <a:buAutoNum type="alphaLcPeriod"/>
              <a:defRPr/>
            </a:lvl5pPr>
            <a:lvl6pPr marL="2743200" lvl="5" indent="-317500" rtl="0">
              <a:lnSpc>
                <a:spcPct val="115000"/>
              </a:lnSpc>
              <a:spcBef>
                <a:spcPts val="0"/>
              </a:spcBef>
              <a:spcAft>
                <a:spcPts val="0"/>
              </a:spcAft>
              <a:buClr>
                <a:schemeClr val="hlink"/>
              </a:buClr>
              <a:buSzPts val="1400"/>
              <a:buAutoNum type="romanLcPeriod"/>
              <a:defRPr/>
            </a:lvl6pPr>
            <a:lvl7pPr marL="3200400" lvl="6" indent="-317500" rtl="0">
              <a:lnSpc>
                <a:spcPct val="115000"/>
              </a:lnSpc>
              <a:spcBef>
                <a:spcPts val="0"/>
              </a:spcBef>
              <a:spcAft>
                <a:spcPts val="0"/>
              </a:spcAft>
              <a:buClr>
                <a:schemeClr val="hlink"/>
              </a:buClr>
              <a:buSzPts val="1400"/>
              <a:buAutoNum type="arabicPeriod"/>
              <a:defRPr/>
            </a:lvl7pPr>
            <a:lvl8pPr marL="3657600" lvl="7" indent="-317500" rtl="0">
              <a:lnSpc>
                <a:spcPct val="115000"/>
              </a:lnSpc>
              <a:spcBef>
                <a:spcPts val="0"/>
              </a:spcBef>
              <a:spcAft>
                <a:spcPts val="0"/>
              </a:spcAft>
              <a:buClr>
                <a:schemeClr val="hlink"/>
              </a:buClr>
              <a:buSzPts val="1400"/>
              <a:buAutoNum type="alphaLcPeriod"/>
              <a:defRPr/>
            </a:lvl8pPr>
            <a:lvl9pPr marL="4114800" lvl="8" indent="-317500" rtl="0">
              <a:lnSpc>
                <a:spcPct val="115000"/>
              </a:lnSpc>
              <a:spcBef>
                <a:spcPts val="0"/>
              </a:spcBef>
              <a:spcAft>
                <a:spcPts val="0"/>
              </a:spcAft>
              <a:buClr>
                <a:schemeClr val="hlink"/>
              </a:buClr>
              <a:buSzPts val="1400"/>
              <a:buAutoNum type="romanLcPerio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BLANK_1_1_1_1_1_1_2">
    <p:bg>
      <p:bgPr>
        <a:blipFill>
          <a:blip r:embed="rId2">
            <a:alphaModFix/>
          </a:blip>
          <a:stretch>
            <a:fillRect/>
          </a:stretch>
        </a:blipFill>
        <a:effectLst/>
      </p:bgPr>
    </p:bg>
    <p:spTree>
      <p:nvGrpSpPr>
        <p:cNvPr id="1" name="Shape 364"/>
        <p:cNvGrpSpPr/>
        <p:nvPr/>
      </p:nvGrpSpPr>
      <p:grpSpPr>
        <a:xfrm>
          <a:off x="0" y="0"/>
          <a:ext cx="0" cy="0"/>
          <a:chOff x="0" y="0"/>
          <a:chExt cx="0" cy="0"/>
        </a:xfrm>
      </p:grpSpPr>
      <p:pic>
        <p:nvPicPr>
          <p:cNvPr id="365" name="Google Shape;365;p31"/>
          <p:cNvPicPr preferRelativeResize="0"/>
          <p:nvPr/>
        </p:nvPicPr>
        <p:blipFill>
          <a:blip r:embed="rId3">
            <a:alphaModFix/>
          </a:blip>
          <a:stretch>
            <a:fillRect/>
          </a:stretch>
        </p:blipFill>
        <p:spPr>
          <a:xfrm>
            <a:off x="0" y="-1225"/>
            <a:ext cx="9144000" cy="5143500"/>
          </a:xfrm>
          <a:prstGeom prst="rect">
            <a:avLst/>
          </a:prstGeom>
          <a:noFill/>
          <a:ln>
            <a:noFill/>
          </a:ln>
        </p:spPr>
      </p:pic>
      <p:grpSp>
        <p:nvGrpSpPr>
          <p:cNvPr id="366" name="Google Shape;366;p31"/>
          <p:cNvGrpSpPr/>
          <p:nvPr/>
        </p:nvGrpSpPr>
        <p:grpSpPr>
          <a:xfrm>
            <a:off x="1104691" y="2232572"/>
            <a:ext cx="7582974" cy="2707016"/>
            <a:chOff x="1104691" y="2232572"/>
            <a:chExt cx="7582974" cy="2707016"/>
          </a:xfrm>
        </p:grpSpPr>
        <p:pic>
          <p:nvPicPr>
            <p:cNvPr id="367" name="Google Shape;367;p31"/>
            <p:cNvPicPr preferRelativeResize="0"/>
            <p:nvPr/>
          </p:nvPicPr>
          <p:blipFill>
            <a:blip r:embed="rId4">
              <a:alphaModFix/>
            </a:blip>
            <a:stretch>
              <a:fillRect/>
            </a:stretch>
          </p:blipFill>
          <p:spPr>
            <a:xfrm rot="1004644">
              <a:off x="1211375" y="2367237"/>
              <a:ext cx="857250" cy="866775"/>
            </a:xfrm>
            <a:prstGeom prst="rect">
              <a:avLst/>
            </a:prstGeom>
            <a:noFill/>
            <a:ln>
              <a:noFill/>
            </a:ln>
          </p:spPr>
        </p:pic>
        <p:pic>
          <p:nvPicPr>
            <p:cNvPr id="368" name="Google Shape;368;p31"/>
            <p:cNvPicPr preferRelativeResize="0"/>
            <p:nvPr/>
          </p:nvPicPr>
          <p:blipFill>
            <a:blip r:embed="rId5">
              <a:alphaModFix/>
            </a:blip>
            <a:stretch>
              <a:fillRect/>
            </a:stretch>
          </p:blipFill>
          <p:spPr>
            <a:xfrm rot="2414464">
              <a:off x="7761387" y="2323950"/>
              <a:ext cx="666750" cy="1047750"/>
            </a:xfrm>
            <a:prstGeom prst="rect">
              <a:avLst/>
            </a:prstGeom>
            <a:noFill/>
            <a:ln>
              <a:noFill/>
            </a:ln>
          </p:spPr>
        </p:pic>
        <p:pic>
          <p:nvPicPr>
            <p:cNvPr id="369" name="Google Shape;369;p31"/>
            <p:cNvPicPr preferRelativeResize="0"/>
            <p:nvPr/>
          </p:nvPicPr>
          <p:blipFill>
            <a:blip r:embed="rId6">
              <a:alphaModFix/>
            </a:blip>
            <a:stretch>
              <a:fillRect/>
            </a:stretch>
          </p:blipFill>
          <p:spPr>
            <a:xfrm>
              <a:off x="7592288" y="4072813"/>
              <a:ext cx="1095375" cy="866775"/>
            </a:xfrm>
            <a:prstGeom prst="rect">
              <a:avLst/>
            </a:prstGeom>
            <a:noFill/>
            <a:ln>
              <a:noFill/>
            </a:ln>
          </p:spPr>
        </p:pic>
      </p:grpSp>
      <p:grpSp>
        <p:nvGrpSpPr>
          <p:cNvPr id="370" name="Google Shape;370;p31"/>
          <p:cNvGrpSpPr/>
          <p:nvPr/>
        </p:nvGrpSpPr>
        <p:grpSpPr>
          <a:xfrm>
            <a:off x="-132625" y="1093750"/>
            <a:ext cx="6772721" cy="4306776"/>
            <a:chOff x="-132625" y="1093750"/>
            <a:chExt cx="6772721" cy="4306776"/>
          </a:xfrm>
        </p:grpSpPr>
        <p:pic>
          <p:nvPicPr>
            <p:cNvPr id="371" name="Google Shape;371;p31"/>
            <p:cNvPicPr preferRelativeResize="0"/>
            <p:nvPr/>
          </p:nvPicPr>
          <p:blipFill>
            <a:blip r:embed="rId7">
              <a:alphaModFix amt="24000"/>
            </a:blip>
            <a:stretch>
              <a:fillRect/>
            </a:stretch>
          </p:blipFill>
          <p:spPr>
            <a:xfrm rot="2501674">
              <a:off x="5782575" y="4512100"/>
              <a:ext cx="695325" cy="752475"/>
            </a:xfrm>
            <a:prstGeom prst="rect">
              <a:avLst/>
            </a:prstGeom>
            <a:noFill/>
            <a:ln>
              <a:noFill/>
            </a:ln>
          </p:spPr>
        </p:pic>
        <p:pic>
          <p:nvPicPr>
            <p:cNvPr id="372" name="Google Shape;372;p31"/>
            <p:cNvPicPr preferRelativeResize="0"/>
            <p:nvPr/>
          </p:nvPicPr>
          <p:blipFill>
            <a:blip r:embed="rId8">
              <a:alphaModFix amt="25000"/>
            </a:blip>
            <a:stretch>
              <a:fillRect/>
            </a:stretch>
          </p:blipFill>
          <p:spPr>
            <a:xfrm>
              <a:off x="1390175" y="4580213"/>
              <a:ext cx="642126" cy="514913"/>
            </a:xfrm>
            <a:prstGeom prst="rect">
              <a:avLst/>
            </a:prstGeom>
            <a:noFill/>
            <a:ln>
              <a:noFill/>
            </a:ln>
          </p:spPr>
        </p:pic>
        <p:pic>
          <p:nvPicPr>
            <p:cNvPr id="373" name="Google Shape;373;p31"/>
            <p:cNvPicPr preferRelativeResize="0"/>
            <p:nvPr/>
          </p:nvPicPr>
          <p:blipFill>
            <a:blip r:embed="rId9">
              <a:alphaModFix amt="24000"/>
            </a:blip>
            <a:stretch>
              <a:fillRect/>
            </a:stretch>
          </p:blipFill>
          <p:spPr>
            <a:xfrm>
              <a:off x="-132625" y="1093750"/>
              <a:ext cx="847725" cy="590550"/>
            </a:xfrm>
            <a:prstGeom prst="rect">
              <a:avLst/>
            </a:prstGeom>
            <a:noFill/>
            <a:ln>
              <a:noFill/>
            </a:ln>
          </p:spPr>
        </p:pic>
      </p:grpSp>
      <p:sp>
        <p:nvSpPr>
          <p:cNvPr id="374" name="Google Shape;374;p31"/>
          <p:cNvSpPr txBox="1">
            <a:spLocks noGrp="1"/>
          </p:cNvSpPr>
          <p:nvPr>
            <p:ph type="ctrTitle"/>
          </p:nvPr>
        </p:nvSpPr>
        <p:spPr>
          <a:xfrm>
            <a:off x="2429950" y="640725"/>
            <a:ext cx="4284000" cy="78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75" name="Google Shape;375;p31"/>
          <p:cNvSpPr txBox="1">
            <a:spLocks noGrp="1"/>
          </p:cNvSpPr>
          <p:nvPr>
            <p:ph type="subTitle" idx="1"/>
          </p:nvPr>
        </p:nvSpPr>
        <p:spPr>
          <a:xfrm>
            <a:off x="2425000" y="1566688"/>
            <a:ext cx="4293900" cy="10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76" name="Google Shape;376;p31"/>
          <p:cNvSpPr txBox="1"/>
          <p:nvPr/>
        </p:nvSpPr>
        <p:spPr>
          <a:xfrm>
            <a:off x="2268600" y="3687650"/>
            <a:ext cx="4606800" cy="40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accent5"/>
                </a:solidFill>
                <a:latin typeface="Barlow"/>
                <a:ea typeface="Barlow"/>
                <a:cs typeface="Barlow"/>
                <a:sym typeface="Barlow"/>
              </a:rPr>
              <a:t>CREDITS: This presentation template was created by </a:t>
            </a:r>
            <a:r>
              <a:rPr lang="en" sz="1200" b="1">
                <a:solidFill>
                  <a:schemeClr val="accent5"/>
                </a:solidFill>
                <a:uFill>
                  <a:noFill/>
                </a:uFill>
                <a:latin typeface="Barlow"/>
                <a:ea typeface="Barlow"/>
                <a:cs typeface="Barlow"/>
                <a:sym typeface="Barlow"/>
                <a:hlinkClick r:id="rId10">
                  <a:extLst>
                    <a:ext uri="{A12FA001-AC4F-418D-AE19-62706E023703}">
                      <ahyp:hlinkClr xmlns:ahyp="http://schemas.microsoft.com/office/drawing/2018/hyperlinkcolor" xmlns="" val="tx"/>
                    </a:ext>
                  </a:extLst>
                </a:hlinkClick>
              </a:rPr>
              <a:t>Slidesgo</a:t>
            </a:r>
            <a:r>
              <a:rPr lang="en" sz="1200">
                <a:solidFill>
                  <a:schemeClr val="accent5"/>
                </a:solidFill>
                <a:latin typeface="Barlow"/>
                <a:ea typeface="Barlow"/>
                <a:cs typeface="Barlow"/>
                <a:sym typeface="Barlow"/>
              </a:rPr>
              <a:t>, including icons by </a:t>
            </a:r>
            <a:r>
              <a:rPr lang="en" sz="1200" b="1">
                <a:solidFill>
                  <a:schemeClr val="accent5"/>
                </a:solidFill>
                <a:uFill>
                  <a:noFill/>
                </a:uFill>
                <a:latin typeface="Barlow"/>
                <a:ea typeface="Barlow"/>
                <a:cs typeface="Barlow"/>
                <a:sym typeface="Barlow"/>
                <a:hlinkClick r:id="rId11">
                  <a:extLst>
                    <a:ext uri="{A12FA001-AC4F-418D-AE19-62706E023703}">
                      <ahyp:hlinkClr xmlns:ahyp="http://schemas.microsoft.com/office/drawing/2018/hyperlinkcolor" xmlns="" val="tx"/>
                    </a:ext>
                  </a:extLst>
                </a:hlinkClick>
              </a:rPr>
              <a:t>Flaticon</a:t>
            </a:r>
            <a:r>
              <a:rPr lang="en" sz="1200">
                <a:solidFill>
                  <a:schemeClr val="accent5"/>
                </a:solidFill>
                <a:latin typeface="Barlow"/>
                <a:ea typeface="Barlow"/>
                <a:cs typeface="Barlow"/>
                <a:sym typeface="Barlow"/>
              </a:rPr>
              <a:t>, infographics &amp; images by </a:t>
            </a:r>
            <a:r>
              <a:rPr lang="en" sz="1200" b="1">
                <a:solidFill>
                  <a:schemeClr val="accent5"/>
                </a:solidFill>
                <a:uFill>
                  <a:noFill/>
                </a:uFill>
                <a:latin typeface="Barlow"/>
                <a:ea typeface="Barlow"/>
                <a:cs typeface="Barlow"/>
                <a:sym typeface="Barlow"/>
                <a:hlinkClick r:id="rId12">
                  <a:extLst>
                    <a:ext uri="{A12FA001-AC4F-418D-AE19-62706E023703}">
                      <ahyp:hlinkClr xmlns:ahyp="http://schemas.microsoft.com/office/drawing/2018/hyperlinkcolor" xmlns="" val="tx"/>
                    </a:ext>
                  </a:extLst>
                </a:hlinkClick>
              </a:rPr>
              <a:t>Freepik</a:t>
            </a:r>
            <a:endParaRPr sz="1200" b="1">
              <a:solidFill>
                <a:schemeClr val="accent5"/>
              </a:solidFill>
              <a:latin typeface="Barlow"/>
              <a:ea typeface="Barlow"/>
              <a:cs typeface="Barlow"/>
              <a:sym typeface="Barlow"/>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377"/>
        <p:cNvGrpSpPr/>
        <p:nvPr/>
      </p:nvGrpSpPr>
      <p:grpSpPr>
        <a:xfrm>
          <a:off x="0" y="0"/>
          <a:ext cx="0" cy="0"/>
          <a:chOff x="0" y="0"/>
          <a:chExt cx="0" cy="0"/>
        </a:xfrm>
      </p:grpSpPr>
      <p:grpSp>
        <p:nvGrpSpPr>
          <p:cNvPr id="378" name="Google Shape;378;p32"/>
          <p:cNvGrpSpPr/>
          <p:nvPr/>
        </p:nvGrpSpPr>
        <p:grpSpPr>
          <a:xfrm flipH="1">
            <a:off x="3714748" y="296163"/>
            <a:ext cx="5366652" cy="5504463"/>
            <a:chOff x="3046673" y="296163"/>
            <a:chExt cx="5366652" cy="5504463"/>
          </a:xfrm>
        </p:grpSpPr>
        <p:pic>
          <p:nvPicPr>
            <p:cNvPr id="379" name="Google Shape;379;p32"/>
            <p:cNvPicPr preferRelativeResize="0"/>
            <p:nvPr/>
          </p:nvPicPr>
          <p:blipFill>
            <a:blip r:embed="rId3">
              <a:alphaModFix amt="46000"/>
            </a:blip>
            <a:stretch>
              <a:fillRect/>
            </a:stretch>
          </p:blipFill>
          <p:spPr>
            <a:xfrm>
              <a:off x="7556075" y="296163"/>
              <a:ext cx="857250" cy="600075"/>
            </a:xfrm>
            <a:prstGeom prst="rect">
              <a:avLst/>
            </a:prstGeom>
            <a:noFill/>
            <a:ln>
              <a:noFill/>
            </a:ln>
          </p:spPr>
        </p:pic>
        <p:pic>
          <p:nvPicPr>
            <p:cNvPr id="380" name="Google Shape;380;p32"/>
            <p:cNvPicPr preferRelativeResize="0"/>
            <p:nvPr/>
          </p:nvPicPr>
          <p:blipFill>
            <a:blip r:embed="rId4">
              <a:alphaModFix amt="46000"/>
            </a:blip>
            <a:stretch>
              <a:fillRect/>
            </a:stretch>
          </p:blipFill>
          <p:spPr>
            <a:xfrm>
              <a:off x="5884175" y="4800500"/>
              <a:ext cx="1343025" cy="1000125"/>
            </a:xfrm>
            <a:prstGeom prst="rect">
              <a:avLst/>
            </a:prstGeom>
            <a:noFill/>
            <a:ln>
              <a:noFill/>
            </a:ln>
          </p:spPr>
        </p:pic>
        <p:pic>
          <p:nvPicPr>
            <p:cNvPr id="381" name="Google Shape;381;p32"/>
            <p:cNvPicPr preferRelativeResize="0"/>
            <p:nvPr/>
          </p:nvPicPr>
          <p:blipFill>
            <a:blip r:embed="rId5">
              <a:alphaModFix amt="46000"/>
            </a:blip>
            <a:stretch>
              <a:fillRect/>
            </a:stretch>
          </p:blipFill>
          <p:spPr>
            <a:xfrm rot="2875070">
              <a:off x="3211250" y="4198725"/>
              <a:ext cx="695325" cy="752475"/>
            </a:xfrm>
            <a:prstGeom prst="rect">
              <a:avLst/>
            </a:prstGeom>
            <a:noFill/>
            <a:ln>
              <a:noFill/>
            </a:ln>
          </p:spPr>
        </p:pic>
      </p:grpSp>
      <p:grpSp>
        <p:nvGrpSpPr>
          <p:cNvPr id="382" name="Google Shape;382;p32"/>
          <p:cNvGrpSpPr/>
          <p:nvPr/>
        </p:nvGrpSpPr>
        <p:grpSpPr>
          <a:xfrm flipH="1">
            <a:off x="-61227" y="-329034"/>
            <a:ext cx="9005319" cy="3048096"/>
            <a:chOff x="3183981" y="-329034"/>
            <a:chExt cx="9005319" cy="3048096"/>
          </a:xfrm>
        </p:grpSpPr>
        <p:pic>
          <p:nvPicPr>
            <p:cNvPr id="383" name="Google Shape;383;p32"/>
            <p:cNvPicPr preferRelativeResize="0"/>
            <p:nvPr/>
          </p:nvPicPr>
          <p:blipFill>
            <a:blip r:embed="rId6">
              <a:alphaModFix/>
            </a:blip>
            <a:stretch>
              <a:fillRect/>
            </a:stretch>
          </p:blipFill>
          <p:spPr>
            <a:xfrm rot="1253317">
              <a:off x="3290975" y="-117462"/>
              <a:ext cx="1343025" cy="847725"/>
            </a:xfrm>
            <a:prstGeom prst="rect">
              <a:avLst/>
            </a:prstGeom>
            <a:noFill/>
            <a:ln>
              <a:noFill/>
            </a:ln>
          </p:spPr>
        </p:pic>
        <p:pic>
          <p:nvPicPr>
            <p:cNvPr id="384" name="Google Shape;384;p32"/>
            <p:cNvPicPr preferRelativeResize="0"/>
            <p:nvPr/>
          </p:nvPicPr>
          <p:blipFill>
            <a:blip r:embed="rId7">
              <a:alphaModFix/>
            </a:blip>
            <a:stretch>
              <a:fillRect/>
            </a:stretch>
          </p:blipFill>
          <p:spPr>
            <a:xfrm>
              <a:off x="10903425" y="1709413"/>
              <a:ext cx="1285875" cy="1009650"/>
            </a:xfrm>
            <a:prstGeom prst="rect">
              <a:avLst/>
            </a:prstGeom>
            <a:noFill/>
            <a:ln>
              <a:noFill/>
            </a:ln>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10">
    <p:bg>
      <p:bgPr>
        <a:blipFill>
          <a:blip r:embed="rId2">
            <a:alphaModFix/>
          </a:blip>
          <a:stretch>
            <a:fillRect/>
          </a:stretch>
        </a:blipFill>
        <a:effectLst/>
      </p:bgPr>
    </p:bg>
    <p:spTree>
      <p:nvGrpSpPr>
        <p:cNvPr id="1" name="Shape 385"/>
        <p:cNvGrpSpPr/>
        <p:nvPr/>
      </p:nvGrpSpPr>
      <p:grpSpPr>
        <a:xfrm>
          <a:off x="0" y="0"/>
          <a:ext cx="0" cy="0"/>
          <a:chOff x="0" y="0"/>
          <a:chExt cx="0" cy="0"/>
        </a:xfrm>
      </p:grpSpPr>
      <p:grpSp>
        <p:nvGrpSpPr>
          <p:cNvPr id="386" name="Google Shape;386;p33"/>
          <p:cNvGrpSpPr/>
          <p:nvPr/>
        </p:nvGrpSpPr>
        <p:grpSpPr>
          <a:xfrm>
            <a:off x="378941" y="-251723"/>
            <a:ext cx="1684349" cy="5423086"/>
            <a:chOff x="378941" y="-251723"/>
            <a:chExt cx="1684349" cy="5423086"/>
          </a:xfrm>
        </p:grpSpPr>
        <p:pic>
          <p:nvPicPr>
            <p:cNvPr id="387" name="Google Shape;387;p33"/>
            <p:cNvPicPr preferRelativeResize="0"/>
            <p:nvPr/>
          </p:nvPicPr>
          <p:blipFill>
            <a:blip r:embed="rId3">
              <a:alphaModFix/>
            </a:blip>
            <a:stretch>
              <a:fillRect/>
            </a:stretch>
          </p:blipFill>
          <p:spPr>
            <a:xfrm rot="1004644">
              <a:off x="485625" y="-146613"/>
              <a:ext cx="857250" cy="866775"/>
            </a:xfrm>
            <a:prstGeom prst="rect">
              <a:avLst/>
            </a:prstGeom>
            <a:noFill/>
            <a:ln>
              <a:noFill/>
            </a:ln>
          </p:spPr>
        </p:pic>
        <p:pic>
          <p:nvPicPr>
            <p:cNvPr id="388" name="Google Shape;388;p33"/>
            <p:cNvPicPr preferRelativeResize="0"/>
            <p:nvPr/>
          </p:nvPicPr>
          <p:blipFill>
            <a:blip r:embed="rId4">
              <a:alphaModFix/>
            </a:blip>
            <a:stretch>
              <a:fillRect/>
            </a:stretch>
          </p:blipFill>
          <p:spPr>
            <a:xfrm>
              <a:off x="824300" y="2779563"/>
              <a:ext cx="1047750" cy="1047750"/>
            </a:xfrm>
            <a:prstGeom prst="rect">
              <a:avLst/>
            </a:prstGeom>
            <a:noFill/>
            <a:ln>
              <a:noFill/>
            </a:ln>
          </p:spPr>
        </p:pic>
        <p:pic>
          <p:nvPicPr>
            <p:cNvPr id="389" name="Google Shape;389;p33"/>
            <p:cNvPicPr preferRelativeResize="0"/>
            <p:nvPr/>
          </p:nvPicPr>
          <p:blipFill>
            <a:blip r:embed="rId5">
              <a:alphaModFix/>
            </a:blip>
            <a:stretch>
              <a:fillRect/>
            </a:stretch>
          </p:blipFill>
          <p:spPr>
            <a:xfrm rot="2414464">
              <a:off x="1137012" y="951675"/>
              <a:ext cx="666750" cy="1047750"/>
            </a:xfrm>
            <a:prstGeom prst="rect">
              <a:avLst/>
            </a:prstGeom>
            <a:noFill/>
            <a:ln>
              <a:noFill/>
            </a:ln>
          </p:spPr>
        </p:pic>
        <p:pic>
          <p:nvPicPr>
            <p:cNvPr id="390" name="Google Shape;390;p33"/>
            <p:cNvPicPr preferRelativeResize="0"/>
            <p:nvPr/>
          </p:nvPicPr>
          <p:blipFill>
            <a:blip r:embed="rId6">
              <a:alphaModFix/>
            </a:blip>
            <a:stretch>
              <a:fillRect/>
            </a:stretch>
          </p:blipFill>
          <p:spPr>
            <a:xfrm>
              <a:off x="638938" y="4304588"/>
              <a:ext cx="1095375" cy="866775"/>
            </a:xfrm>
            <a:prstGeom prst="rect">
              <a:avLst/>
            </a:prstGeom>
            <a:noFill/>
            <a:ln>
              <a:noFill/>
            </a:ln>
          </p:spPr>
        </p:pic>
      </p:grpSp>
      <p:grpSp>
        <p:nvGrpSpPr>
          <p:cNvPr id="391" name="Google Shape;391;p33"/>
          <p:cNvGrpSpPr/>
          <p:nvPr/>
        </p:nvGrpSpPr>
        <p:grpSpPr>
          <a:xfrm>
            <a:off x="3328225" y="127175"/>
            <a:ext cx="5815775" cy="5174350"/>
            <a:chOff x="3328225" y="127175"/>
            <a:chExt cx="5815775" cy="5174350"/>
          </a:xfrm>
        </p:grpSpPr>
        <p:pic>
          <p:nvPicPr>
            <p:cNvPr id="392" name="Google Shape;392;p33"/>
            <p:cNvPicPr preferRelativeResize="0"/>
            <p:nvPr/>
          </p:nvPicPr>
          <p:blipFill>
            <a:blip r:embed="rId7">
              <a:alphaModFix amt="64000"/>
            </a:blip>
            <a:stretch>
              <a:fillRect/>
            </a:stretch>
          </p:blipFill>
          <p:spPr>
            <a:xfrm>
              <a:off x="8286750" y="2096750"/>
              <a:ext cx="857250" cy="600075"/>
            </a:xfrm>
            <a:prstGeom prst="rect">
              <a:avLst/>
            </a:prstGeom>
            <a:noFill/>
            <a:ln>
              <a:noFill/>
            </a:ln>
          </p:spPr>
        </p:pic>
        <p:pic>
          <p:nvPicPr>
            <p:cNvPr id="393" name="Google Shape;393;p33"/>
            <p:cNvPicPr preferRelativeResize="0"/>
            <p:nvPr/>
          </p:nvPicPr>
          <p:blipFill>
            <a:blip r:embed="rId8">
              <a:alphaModFix amt="24000"/>
            </a:blip>
            <a:stretch>
              <a:fillRect/>
            </a:stretch>
          </p:blipFill>
          <p:spPr>
            <a:xfrm>
              <a:off x="5394725" y="4549050"/>
              <a:ext cx="695325" cy="752475"/>
            </a:xfrm>
            <a:prstGeom prst="rect">
              <a:avLst/>
            </a:prstGeom>
            <a:noFill/>
            <a:ln>
              <a:noFill/>
            </a:ln>
          </p:spPr>
        </p:pic>
        <p:pic>
          <p:nvPicPr>
            <p:cNvPr id="394" name="Google Shape;394;p33"/>
            <p:cNvPicPr preferRelativeResize="0"/>
            <p:nvPr/>
          </p:nvPicPr>
          <p:blipFill>
            <a:blip r:embed="rId9">
              <a:alphaModFix amt="25000"/>
            </a:blip>
            <a:stretch>
              <a:fillRect/>
            </a:stretch>
          </p:blipFill>
          <p:spPr>
            <a:xfrm>
              <a:off x="3328225" y="4549038"/>
              <a:ext cx="642126" cy="514913"/>
            </a:xfrm>
            <a:prstGeom prst="rect">
              <a:avLst/>
            </a:prstGeom>
            <a:noFill/>
            <a:ln>
              <a:noFill/>
            </a:ln>
          </p:spPr>
        </p:pic>
        <p:pic>
          <p:nvPicPr>
            <p:cNvPr id="395" name="Google Shape;395;p33"/>
            <p:cNvPicPr preferRelativeResize="0"/>
            <p:nvPr/>
          </p:nvPicPr>
          <p:blipFill>
            <a:blip r:embed="rId10">
              <a:alphaModFix amt="24000"/>
            </a:blip>
            <a:stretch>
              <a:fillRect/>
            </a:stretch>
          </p:blipFill>
          <p:spPr>
            <a:xfrm>
              <a:off x="6889750" y="127175"/>
              <a:ext cx="847725" cy="590550"/>
            </a:xfrm>
            <a:prstGeom prst="rect">
              <a:avLst/>
            </a:prstGeom>
            <a:noFill/>
            <a:ln>
              <a:noFill/>
            </a:ln>
          </p:spPr>
        </p:pic>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99"/>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00"/>
        <p:cNvGrpSpPr/>
        <p:nvPr/>
      </p:nvGrpSpPr>
      <p:grpSpPr>
        <a:xfrm>
          <a:off x="0" y="0"/>
          <a:ext cx="0" cy="0"/>
          <a:chOff x="0" y="0"/>
          <a:chExt cx="0" cy="0"/>
        </a:xfrm>
      </p:grpSpPr>
      <p:sp>
        <p:nvSpPr>
          <p:cNvPr id="401" name="Google Shape;401;p3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6"/>
        <p:cNvGrpSpPr/>
        <p:nvPr/>
      </p:nvGrpSpPr>
      <p:grpSpPr>
        <a:xfrm>
          <a:off x="0" y="0"/>
          <a:ext cx="0" cy="0"/>
          <a:chOff x="0" y="0"/>
          <a:chExt cx="0" cy="0"/>
        </a:xfrm>
      </p:grpSpPr>
      <p:grpSp>
        <p:nvGrpSpPr>
          <p:cNvPr id="47" name="Google Shape;47;p5"/>
          <p:cNvGrpSpPr/>
          <p:nvPr/>
        </p:nvGrpSpPr>
        <p:grpSpPr>
          <a:xfrm>
            <a:off x="152400" y="-260550"/>
            <a:ext cx="9291625" cy="5435095"/>
            <a:chOff x="152400" y="-260550"/>
            <a:chExt cx="9291625" cy="5435095"/>
          </a:xfrm>
        </p:grpSpPr>
        <p:pic>
          <p:nvPicPr>
            <p:cNvPr id="48" name="Google Shape;48;p5"/>
            <p:cNvPicPr preferRelativeResize="0"/>
            <p:nvPr/>
          </p:nvPicPr>
          <p:blipFill>
            <a:blip r:embed="rId3">
              <a:alphaModFix amt="18000"/>
            </a:blip>
            <a:stretch>
              <a:fillRect/>
            </a:stretch>
          </p:blipFill>
          <p:spPr>
            <a:xfrm>
              <a:off x="152400" y="152400"/>
              <a:ext cx="1076325" cy="895350"/>
            </a:xfrm>
            <a:prstGeom prst="rect">
              <a:avLst/>
            </a:prstGeom>
            <a:noFill/>
            <a:ln>
              <a:noFill/>
            </a:ln>
          </p:spPr>
        </p:pic>
        <p:pic>
          <p:nvPicPr>
            <p:cNvPr id="49" name="Google Shape;49;p5"/>
            <p:cNvPicPr preferRelativeResize="0"/>
            <p:nvPr/>
          </p:nvPicPr>
          <p:blipFill>
            <a:blip r:embed="rId4">
              <a:alphaModFix amt="67000"/>
            </a:blip>
            <a:stretch>
              <a:fillRect/>
            </a:stretch>
          </p:blipFill>
          <p:spPr>
            <a:xfrm>
              <a:off x="7644075" y="4180447"/>
              <a:ext cx="599250" cy="428050"/>
            </a:xfrm>
            <a:prstGeom prst="rect">
              <a:avLst/>
            </a:prstGeom>
            <a:noFill/>
            <a:ln>
              <a:noFill/>
            </a:ln>
          </p:spPr>
        </p:pic>
        <p:pic>
          <p:nvPicPr>
            <p:cNvPr id="50" name="Google Shape;50;p5"/>
            <p:cNvPicPr preferRelativeResize="0"/>
            <p:nvPr/>
          </p:nvPicPr>
          <p:blipFill>
            <a:blip r:embed="rId5">
              <a:alphaModFix amt="67000"/>
            </a:blip>
            <a:stretch>
              <a:fillRect/>
            </a:stretch>
          </p:blipFill>
          <p:spPr>
            <a:xfrm>
              <a:off x="8307300" y="4370475"/>
              <a:ext cx="1032750" cy="804070"/>
            </a:xfrm>
            <a:prstGeom prst="rect">
              <a:avLst/>
            </a:prstGeom>
            <a:noFill/>
            <a:ln>
              <a:noFill/>
            </a:ln>
          </p:spPr>
        </p:pic>
        <p:pic>
          <p:nvPicPr>
            <p:cNvPr id="51" name="Google Shape;51;p5"/>
            <p:cNvPicPr preferRelativeResize="0"/>
            <p:nvPr/>
          </p:nvPicPr>
          <p:blipFill>
            <a:blip r:embed="rId6">
              <a:alphaModFix amt="52999"/>
            </a:blip>
            <a:stretch>
              <a:fillRect/>
            </a:stretch>
          </p:blipFill>
          <p:spPr>
            <a:xfrm>
              <a:off x="8101000" y="-260550"/>
              <a:ext cx="1343025" cy="1000125"/>
            </a:xfrm>
            <a:prstGeom prst="rect">
              <a:avLst/>
            </a:prstGeom>
            <a:noFill/>
            <a:ln>
              <a:noFill/>
            </a:ln>
          </p:spPr>
        </p:pic>
      </p:grpSp>
      <p:grpSp>
        <p:nvGrpSpPr>
          <p:cNvPr id="52" name="Google Shape;52;p5"/>
          <p:cNvGrpSpPr/>
          <p:nvPr/>
        </p:nvGrpSpPr>
        <p:grpSpPr>
          <a:xfrm>
            <a:off x="47625" y="462350"/>
            <a:ext cx="4783000" cy="1777813"/>
            <a:chOff x="47625" y="462350"/>
            <a:chExt cx="4783000" cy="1777813"/>
          </a:xfrm>
        </p:grpSpPr>
        <p:pic>
          <p:nvPicPr>
            <p:cNvPr id="53" name="Google Shape;53;p5"/>
            <p:cNvPicPr preferRelativeResize="0"/>
            <p:nvPr/>
          </p:nvPicPr>
          <p:blipFill>
            <a:blip r:embed="rId7">
              <a:alphaModFix/>
            </a:blip>
            <a:stretch>
              <a:fillRect/>
            </a:stretch>
          </p:blipFill>
          <p:spPr>
            <a:xfrm>
              <a:off x="47625" y="1230513"/>
              <a:ext cx="1285875" cy="1009650"/>
            </a:xfrm>
            <a:prstGeom prst="rect">
              <a:avLst/>
            </a:prstGeom>
            <a:noFill/>
            <a:ln>
              <a:noFill/>
            </a:ln>
          </p:spPr>
        </p:pic>
        <p:pic>
          <p:nvPicPr>
            <p:cNvPr id="54" name="Google Shape;54;p5"/>
            <p:cNvPicPr preferRelativeResize="0"/>
            <p:nvPr/>
          </p:nvPicPr>
          <p:blipFill>
            <a:blip r:embed="rId8">
              <a:alphaModFix/>
            </a:blip>
            <a:stretch>
              <a:fillRect/>
            </a:stretch>
          </p:blipFill>
          <p:spPr>
            <a:xfrm>
              <a:off x="3782875" y="462350"/>
              <a:ext cx="1047750" cy="1047750"/>
            </a:xfrm>
            <a:prstGeom prst="rect">
              <a:avLst/>
            </a:prstGeom>
            <a:noFill/>
            <a:ln>
              <a:noFill/>
            </a:ln>
          </p:spPr>
        </p:pic>
      </p:grpSp>
      <p:sp>
        <p:nvSpPr>
          <p:cNvPr id="55" name="Google Shape;55;p5"/>
          <p:cNvSpPr txBox="1">
            <a:spLocks noGrp="1"/>
          </p:cNvSpPr>
          <p:nvPr>
            <p:ph type="subTitle" idx="1"/>
          </p:nvPr>
        </p:nvSpPr>
        <p:spPr>
          <a:xfrm>
            <a:off x="4945700" y="1054494"/>
            <a:ext cx="3483300" cy="414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000"/>
              <a:buFont typeface="Krona One"/>
              <a:buNone/>
              <a:defRPr sz="2000">
                <a:latin typeface="Krona One"/>
                <a:ea typeface="Krona One"/>
                <a:cs typeface="Krona One"/>
                <a:sym typeface="Krona One"/>
              </a:defRPr>
            </a:lvl1pPr>
            <a:lvl2pPr lvl="1" algn="ctr">
              <a:lnSpc>
                <a:spcPct val="100000"/>
              </a:lnSpc>
              <a:spcBef>
                <a:spcPts val="0"/>
              </a:spcBef>
              <a:spcAft>
                <a:spcPts val="0"/>
              </a:spcAft>
              <a:buSzPts val="2000"/>
              <a:buFont typeface="Krona One"/>
              <a:buNone/>
              <a:defRPr sz="2000">
                <a:latin typeface="Krona One"/>
                <a:ea typeface="Krona One"/>
                <a:cs typeface="Krona One"/>
                <a:sym typeface="Krona One"/>
              </a:defRPr>
            </a:lvl2pPr>
            <a:lvl3pPr lvl="2" algn="ctr">
              <a:lnSpc>
                <a:spcPct val="100000"/>
              </a:lnSpc>
              <a:spcBef>
                <a:spcPts val="0"/>
              </a:spcBef>
              <a:spcAft>
                <a:spcPts val="0"/>
              </a:spcAft>
              <a:buSzPts val="2000"/>
              <a:buFont typeface="Krona One"/>
              <a:buNone/>
              <a:defRPr sz="2000">
                <a:latin typeface="Krona One"/>
                <a:ea typeface="Krona One"/>
                <a:cs typeface="Krona One"/>
                <a:sym typeface="Krona One"/>
              </a:defRPr>
            </a:lvl3pPr>
            <a:lvl4pPr lvl="3" algn="ctr">
              <a:lnSpc>
                <a:spcPct val="100000"/>
              </a:lnSpc>
              <a:spcBef>
                <a:spcPts val="0"/>
              </a:spcBef>
              <a:spcAft>
                <a:spcPts val="0"/>
              </a:spcAft>
              <a:buSzPts val="2000"/>
              <a:buFont typeface="Krona One"/>
              <a:buNone/>
              <a:defRPr sz="2000">
                <a:latin typeface="Krona One"/>
                <a:ea typeface="Krona One"/>
                <a:cs typeface="Krona One"/>
                <a:sym typeface="Krona One"/>
              </a:defRPr>
            </a:lvl4pPr>
            <a:lvl5pPr lvl="4" algn="ctr">
              <a:lnSpc>
                <a:spcPct val="100000"/>
              </a:lnSpc>
              <a:spcBef>
                <a:spcPts val="0"/>
              </a:spcBef>
              <a:spcAft>
                <a:spcPts val="0"/>
              </a:spcAft>
              <a:buSzPts val="2000"/>
              <a:buFont typeface="Krona One"/>
              <a:buNone/>
              <a:defRPr sz="2000">
                <a:latin typeface="Krona One"/>
                <a:ea typeface="Krona One"/>
                <a:cs typeface="Krona One"/>
                <a:sym typeface="Krona One"/>
              </a:defRPr>
            </a:lvl5pPr>
            <a:lvl6pPr lvl="5" algn="ctr">
              <a:lnSpc>
                <a:spcPct val="100000"/>
              </a:lnSpc>
              <a:spcBef>
                <a:spcPts val="0"/>
              </a:spcBef>
              <a:spcAft>
                <a:spcPts val="0"/>
              </a:spcAft>
              <a:buSzPts val="2000"/>
              <a:buFont typeface="Krona One"/>
              <a:buNone/>
              <a:defRPr sz="2000">
                <a:latin typeface="Krona One"/>
                <a:ea typeface="Krona One"/>
                <a:cs typeface="Krona One"/>
                <a:sym typeface="Krona One"/>
              </a:defRPr>
            </a:lvl6pPr>
            <a:lvl7pPr lvl="6" algn="ctr">
              <a:lnSpc>
                <a:spcPct val="100000"/>
              </a:lnSpc>
              <a:spcBef>
                <a:spcPts val="0"/>
              </a:spcBef>
              <a:spcAft>
                <a:spcPts val="0"/>
              </a:spcAft>
              <a:buSzPts val="2000"/>
              <a:buFont typeface="Krona One"/>
              <a:buNone/>
              <a:defRPr sz="2000">
                <a:latin typeface="Krona One"/>
                <a:ea typeface="Krona One"/>
                <a:cs typeface="Krona One"/>
                <a:sym typeface="Krona One"/>
              </a:defRPr>
            </a:lvl7pPr>
            <a:lvl8pPr lvl="7" algn="ctr">
              <a:lnSpc>
                <a:spcPct val="100000"/>
              </a:lnSpc>
              <a:spcBef>
                <a:spcPts val="0"/>
              </a:spcBef>
              <a:spcAft>
                <a:spcPts val="0"/>
              </a:spcAft>
              <a:buSzPts val="2000"/>
              <a:buFont typeface="Krona One"/>
              <a:buNone/>
              <a:defRPr sz="2000">
                <a:latin typeface="Krona One"/>
                <a:ea typeface="Krona One"/>
                <a:cs typeface="Krona One"/>
                <a:sym typeface="Krona One"/>
              </a:defRPr>
            </a:lvl8pPr>
            <a:lvl9pPr lvl="8" algn="ctr">
              <a:lnSpc>
                <a:spcPct val="100000"/>
              </a:lnSpc>
              <a:spcBef>
                <a:spcPts val="0"/>
              </a:spcBef>
              <a:spcAft>
                <a:spcPts val="0"/>
              </a:spcAft>
              <a:buSzPts val="2000"/>
              <a:buFont typeface="Krona One"/>
              <a:buNone/>
              <a:defRPr sz="2000">
                <a:latin typeface="Krona One"/>
                <a:ea typeface="Krona One"/>
                <a:cs typeface="Krona One"/>
                <a:sym typeface="Krona One"/>
              </a:defRPr>
            </a:lvl9pPr>
          </a:lstStyle>
          <a:p>
            <a:endParaRPr/>
          </a:p>
        </p:txBody>
      </p:sp>
      <p:sp>
        <p:nvSpPr>
          <p:cNvPr id="56" name="Google Shape;56;p5"/>
          <p:cNvSpPr txBox="1">
            <a:spLocks noGrp="1"/>
          </p:cNvSpPr>
          <p:nvPr>
            <p:ph type="subTitle" idx="2"/>
          </p:nvPr>
        </p:nvSpPr>
        <p:spPr>
          <a:xfrm>
            <a:off x="4945675" y="2874706"/>
            <a:ext cx="3483300" cy="4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Krona One"/>
              <a:buNone/>
              <a:defRPr sz="2000">
                <a:latin typeface="Krona One"/>
                <a:ea typeface="Krona One"/>
                <a:cs typeface="Krona One"/>
                <a:sym typeface="Krona One"/>
              </a:defRPr>
            </a:lvl1pPr>
            <a:lvl2pPr lvl="1" algn="ctr" rtl="0">
              <a:lnSpc>
                <a:spcPct val="100000"/>
              </a:lnSpc>
              <a:spcBef>
                <a:spcPts val="0"/>
              </a:spcBef>
              <a:spcAft>
                <a:spcPts val="0"/>
              </a:spcAft>
              <a:buSzPts val="2000"/>
              <a:buFont typeface="Krona One"/>
              <a:buNone/>
              <a:defRPr sz="2000">
                <a:latin typeface="Krona One"/>
                <a:ea typeface="Krona One"/>
                <a:cs typeface="Krona One"/>
                <a:sym typeface="Krona One"/>
              </a:defRPr>
            </a:lvl2pPr>
            <a:lvl3pPr lvl="2" algn="ctr" rtl="0">
              <a:lnSpc>
                <a:spcPct val="100000"/>
              </a:lnSpc>
              <a:spcBef>
                <a:spcPts val="0"/>
              </a:spcBef>
              <a:spcAft>
                <a:spcPts val="0"/>
              </a:spcAft>
              <a:buSzPts val="2000"/>
              <a:buFont typeface="Krona One"/>
              <a:buNone/>
              <a:defRPr sz="2000">
                <a:latin typeface="Krona One"/>
                <a:ea typeface="Krona One"/>
                <a:cs typeface="Krona One"/>
                <a:sym typeface="Krona One"/>
              </a:defRPr>
            </a:lvl3pPr>
            <a:lvl4pPr lvl="3" algn="ctr" rtl="0">
              <a:lnSpc>
                <a:spcPct val="100000"/>
              </a:lnSpc>
              <a:spcBef>
                <a:spcPts val="0"/>
              </a:spcBef>
              <a:spcAft>
                <a:spcPts val="0"/>
              </a:spcAft>
              <a:buSzPts val="2000"/>
              <a:buFont typeface="Krona One"/>
              <a:buNone/>
              <a:defRPr sz="2000">
                <a:latin typeface="Krona One"/>
                <a:ea typeface="Krona One"/>
                <a:cs typeface="Krona One"/>
                <a:sym typeface="Krona One"/>
              </a:defRPr>
            </a:lvl4pPr>
            <a:lvl5pPr lvl="4" algn="ctr" rtl="0">
              <a:lnSpc>
                <a:spcPct val="100000"/>
              </a:lnSpc>
              <a:spcBef>
                <a:spcPts val="0"/>
              </a:spcBef>
              <a:spcAft>
                <a:spcPts val="0"/>
              </a:spcAft>
              <a:buSzPts val="2000"/>
              <a:buFont typeface="Krona One"/>
              <a:buNone/>
              <a:defRPr sz="2000">
                <a:latin typeface="Krona One"/>
                <a:ea typeface="Krona One"/>
                <a:cs typeface="Krona One"/>
                <a:sym typeface="Krona One"/>
              </a:defRPr>
            </a:lvl5pPr>
            <a:lvl6pPr lvl="5" algn="ctr" rtl="0">
              <a:lnSpc>
                <a:spcPct val="100000"/>
              </a:lnSpc>
              <a:spcBef>
                <a:spcPts val="0"/>
              </a:spcBef>
              <a:spcAft>
                <a:spcPts val="0"/>
              </a:spcAft>
              <a:buSzPts val="2000"/>
              <a:buFont typeface="Krona One"/>
              <a:buNone/>
              <a:defRPr sz="2000">
                <a:latin typeface="Krona One"/>
                <a:ea typeface="Krona One"/>
                <a:cs typeface="Krona One"/>
                <a:sym typeface="Krona One"/>
              </a:defRPr>
            </a:lvl6pPr>
            <a:lvl7pPr lvl="6" algn="ctr" rtl="0">
              <a:lnSpc>
                <a:spcPct val="100000"/>
              </a:lnSpc>
              <a:spcBef>
                <a:spcPts val="0"/>
              </a:spcBef>
              <a:spcAft>
                <a:spcPts val="0"/>
              </a:spcAft>
              <a:buSzPts val="2000"/>
              <a:buFont typeface="Krona One"/>
              <a:buNone/>
              <a:defRPr sz="2000">
                <a:latin typeface="Krona One"/>
                <a:ea typeface="Krona One"/>
                <a:cs typeface="Krona One"/>
                <a:sym typeface="Krona One"/>
              </a:defRPr>
            </a:lvl7pPr>
            <a:lvl8pPr lvl="7" algn="ctr" rtl="0">
              <a:lnSpc>
                <a:spcPct val="100000"/>
              </a:lnSpc>
              <a:spcBef>
                <a:spcPts val="0"/>
              </a:spcBef>
              <a:spcAft>
                <a:spcPts val="0"/>
              </a:spcAft>
              <a:buSzPts val="2000"/>
              <a:buFont typeface="Krona One"/>
              <a:buNone/>
              <a:defRPr sz="2000">
                <a:latin typeface="Krona One"/>
                <a:ea typeface="Krona One"/>
                <a:cs typeface="Krona One"/>
                <a:sym typeface="Krona One"/>
              </a:defRPr>
            </a:lvl8pPr>
            <a:lvl9pPr lvl="8" algn="ctr" rtl="0">
              <a:lnSpc>
                <a:spcPct val="100000"/>
              </a:lnSpc>
              <a:spcBef>
                <a:spcPts val="0"/>
              </a:spcBef>
              <a:spcAft>
                <a:spcPts val="0"/>
              </a:spcAft>
              <a:buSzPts val="2000"/>
              <a:buFont typeface="Krona One"/>
              <a:buNone/>
              <a:defRPr sz="2000">
                <a:latin typeface="Krona One"/>
                <a:ea typeface="Krona One"/>
                <a:cs typeface="Krona One"/>
                <a:sym typeface="Krona One"/>
              </a:defRPr>
            </a:lvl9pPr>
          </a:lstStyle>
          <a:p>
            <a:endParaRPr/>
          </a:p>
        </p:txBody>
      </p:sp>
      <p:sp>
        <p:nvSpPr>
          <p:cNvPr id="57" name="Google Shape;57;p5"/>
          <p:cNvSpPr txBox="1">
            <a:spLocks noGrp="1"/>
          </p:cNvSpPr>
          <p:nvPr>
            <p:ph type="subTitle" idx="3"/>
          </p:nvPr>
        </p:nvSpPr>
        <p:spPr>
          <a:xfrm>
            <a:off x="4945650" y="1418481"/>
            <a:ext cx="3483300" cy="8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8" name="Google Shape;58;p5"/>
          <p:cNvSpPr txBox="1">
            <a:spLocks noGrp="1"/>
          </p:cNvSpPr>
          <p:nvPr>
            <p:ph type="subTitle" idx="4"/>
          </p:nvPr>
        </p:nvSpPr>
        <p:spPr>
          <a:xfrm>
            <a:off x="4945675" y="3238806"/>
            <a:ext cx="3483300" cy="8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9"/>
        <p:cNvGrpSpPr/>
        <p:nvPr/>
      </p:nvGrpSpPr>
      <p:grpSpPr>
        <a:xfrm>
          <a:off x="0" y="0"/>
          <a:ext cx="0" cy="0"/>
          <a:chOff x="0" y="0"/>
          <a:chExt cx="0" cy="0"/>
        </a:xfrm>
      </p:grpSpPr>
      <p:grpSp>
        <p:nvGrpSpPr>
          <p:cNvPr id="60" name="Google Shape;60;p6"/>
          <p:cNvGrpSpPr/>
          <p:nvPr/>
        </p:nvGrpSpPr>
        <p:grpSpPr>
          <a:xfrm>
            <a:off x="141698" y="262961"/>
            <a:ext cx="8786952" cy="5310911"/>
            <a:chOff x="141698" y="262961"/>
            <a:chExt cx="8786952" cy="5310911"/>
          </a:xfrm>
        </p:grpSpPr>
        <p:pic>
          <p:nvPicPr>
            <p:cNvPr id="61" name="Google Shape;61;p6"/>
            <p:cNvPicPr preferRelativeResize="0"/>
            <p:nvPr/>
          </p:nvPicPr>
          <p:blipFill>
            <a:blip r:embed="rId3">
              <a:alphaModFix/>
            </a:blip>
            <a:stretch>
              <a:fillRect/>
            </a:stretch>
          </p:blipFill>
          <p:spPr>
            <a:xfrm rot="7200000">
              <a:off x="251172" y="4719151"/>
              <a:ext cx="768000" cy="696224"/>
            </a:xfrm>
            <a:prstGeom prst="rect">
              <a:avLst/>
            </a:prstGeom>
            <a:noFill/>
            <a:ln>
              <a:noFill/>
            </a:ln>
          </p:spPr>
        </p:pic>
        <p:pic>
          <p:nvPicPr>
            <p:cNvPr id="62" name="Google Shape;62;p6"/>
            <p:cNvPicPr preferRelativeResize="0"/>
            <p:nvPr/>
          </p:nvPicPr>
          <p:blipFill>
            <a:blip r:embed="rId4">
              <a:alphaModFix/>
            </a:blip>
            <a:stretch>
              <a:fillRect/>
            </a:stretch>
          </p:blipFill>
          <p:spPr>
            <a:xfrm rot="-4321517">
              <a:off x="363788" y="407700"/>
              <a:ext cx="1038225" cy="1009650"/>
            </a:xfrm>
            <a:prstGeom prst="rect">
              <a:avLst/>
            </a:prstGeom>
            <a:noFill/>
            <a:ln>
              <a:noFill/>
            </a:ln>
          </p:spPr>
        </p:pic>
        <p:pic>
          <p:nvPicPr>
            <p:cNvPr id="63" name="Google Shape;63;p6"/>
            <p:cNvPicPr preferRelativeResize="0"/>
            <p:nvPr/>
          </p:nvPicPr>
          <p:blipFill>
            <a:blip r:embed="rId5">
              <a:alphaModFix/>
            </a:blip>
            <a:stretch>
              <a:fillRect/>
            </a:stretch>
          </p:blipFill>
          <p:spPr>
            <a:xfrm>
              <a:off x="7880900" y="4453950"/>
              <a:ext cx="1047750" cy="1047750"/>
            </a:xfrm>
            <a:prstGeom prst="rect">
              <a:avLst/>
            </a:prstGeom>
            <a:noFill/>
            <a:ln>
              <a:noFill/>
            </a:ln>
          </p:spPr>
        </p:pic>
      </p:grpSp>
      <p:grpSp>
        <p:nvGrpSpPr>
          <p:cNvPr id="64" name="Google Shape;64;p6"/>
          <p:cNvGrpSpPr/>
          <p:nvPr/>
        </p:nvGrpSpPr>
        <p:grpSpPr>
          <a:xfrm>
            <a:off x="3800475" y="249238"/>
            <a:ext cx="5128175" cy="4741863"/>
            <a:chOff x="3800475" y="249238"/>
            <a:chExt cx="5128175" cy="4741863"/>
          </a:xfrm>
        </p:grpSpPr>
        <p:pic>
          <p:nvPicPr>
            <p:cNvPr id="65" name="Google Shape;65;p6"/>
            <p:cNvPicPr preferRelativeResize="0"/>
            <p:nvPr/>
          </p:nvPicPr>
          <p:blipFill>
            <a:blip r:embed="rId6">
              <a:alphaModFix amt="61000"/>
            </a:blip>
            <a:stretch>
              <a:fillRect/>
            </a:stretch>
          </p:blipFill>
          <p:spPr>
            <a:xfrm>
              <a:off x="8128550" y="249238"/>
              <a:ext cx="800100" cy="571500"/>
            </a:xfrm>
            <a:prstGeom prst="rect">
              <a:avLst/>
            </a:prstGeom>
            <a:noFill/>
            <a:ln>
              <a:noFill/>
            </a:ln>
          </p:spPr>
        </p:pic>
        <p:pic>
          <p:nvPicPr>
            <p:cNvPr id="66" name="Google Shape;66;p6"/>
            <p:cNvPicPr preferRelativeResize="0"/>
            <p:nvPr/>
          </p:nvPicPr>
          <p:blipFill>
            <a:blip r:embed="rId7">
              <a:alphaModFix amt="61000"/>
            </a:blip>
            <a:stretch>
              <a:fillRect/>
            </a:stretch>
          </p:blipFill>
          <p:spPr>
            <a:xfrm>
              <a:off x="8428995" y="950122"/>
              <a:ext cx="465079" cy="362100"/>
            </a:xfrm>
            <a:prstGeom prst="rect">
              <a:avLst/>
            </a:prstGeom>
            <a:noFill/>
            <a:ln>
              <a:noFill/>
            </a:ln>
          </p:spPr>
        </p:pic>
        <p:pic>
          <p:nvPicPr>
            <p:cNvPr id="67" name="Google Shape;67;p6"/>
            <p:cNvPicPr preferRelativeResize="0"/>
            <p:nvPr/>
          </p:nvPicPr>
          <p:blipFill>
            <a:blip r:embed="rId8">
              <a:alphaModFix/>
            </a:blip>
            <a:stretch>
              <a:fillRect/>
            </a:stretch>
          </p:blipFill>
          <p:spPr>
            <a:xfrm>
              <a:off x="3800475" y="4752413"/>
              <a:ext cx="358031" cy="238688"/>
            </a:xfrm>
            <a:prstGeom prst="rect">
              <a:avLst/>
            </a:prstGeom>
            <a:noFill/>
            <a:ln>
              <a:noFill/>
            </a:ln>
          </p:spPr>
        </p:pic>
      </p:grpSp>
      <p:sp>
        <p:nvSpPr>
          <p:cNvPr id="68" name="Google Shape;68;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Font typeface="Krona One"/>
              <a:buNone/>
              <a:defRPr>
                <a:latin typeface="Krona One"/>
                <a:ea typeface="Krona One"/>
                <a:cs typeface="Krona One"/>
                <a:sym typeface="Krona One"/>
              </a:defRPr>
            </a:lvl2pPr>
            <a:lvl3pPr lvl="2" rtl="0">
              <a:spcBef>
                <a:spcPts val="0"/>
              </a:spcBef>
              <a:spcAft>
                <a:spcPts val="0"/>
              </a:spcAft>
              <a:buSzPts val="3000"/>
              <a:buFont typeface="Krona One"/>
              <a:buNone/>
              <a:defRPr>
                <a:latin typeface="Krona One"/>
                <a:ea typeface="Krona One"/>
                <a:cs typeface="Krona One"/>
                <a:sym typeface="Krona One"/>
              </a:defRPr>
            </a:lvl3pPr>
            <a:lvl4pPr lvl="3" rtl="0">
              <a:spcBef>
                <a:spcPts val="0"/>
              </a:spcBef>
              <a:spcAft>
                <a:spcPts val="0"/>
              </a:spcAft>
              <a:buSzPts val="3000"/>
              <a:buFont typeface="Krona One"/>
              <a:buNone/>
              <a:defRPr>
                <a:latin typeface="Krona One"/>
                <a:ea typeface="Krona One"/>
                <a:cs typeface="Krona One"/>
                <a:sym typeface="Krona One"/>
              </a:defRPr>
            </a:lvl4pPr>
            <a:lvl5pPr lvl="4" rtl="0">
              <a:spcBef>
                <a:spcPts val="0"/>
              </a:spcBef>
              <a:spcAft>
                <a:spcPts val="0"/>
              </a:spcAft>
              <a:buSzPts val="3000"/>
              <a:buFont typeface="Krona One"/>
              <a:buNone/>
              <a:defRPr>
                <a:latin typeface="Krona One"/>
                <a:ea typeface="Krona One"/>
                <a:cs typeface="Krona One"/>
                <a:sym typeface="Krona One"/>
              </a:defRPr>
            </a:lvl5pPr>
            <a:lvl6pPr lvl="5" rtl="0">
              <a:spcBef>
                <a:spcPts val="0"/>
              </a:spcBef>
              <a:spcAft>
                <a:spcPts val="0"/>
              </a:spcAft>
              <a:buSzPts val="3000"/>
              <a:buFont typeface="Krona One"/>
              <a:buNone/>
              <a:defRPr>
                <a:latin typeface="Krona One"/>
                <a:ea typeface="Krona One"/>
                <a:cs typeface="Krona One"/>
                <a:sym typeface="Krona One"/>
              </a:defRPr>
            </a:lvl6pPr>
            <a:lvl7pPr lvl="6" rtl="0">
              <a:spcBef>
                <a:spcPts val="0"/>
              </a:spcBef>
              <a:spcAft>
                <a:spcPts val="0"/>
              </a:spcAft>
              <a:buSzPts val="3000"/>
              <a:buFont typeface="Krona One"/>
              <a:buNone/>
              <a:defRPr>
                <a:latin typeface="Krona One"/>
                <a:ea typeface="Krona One"/>
                <a:cs typeface="Krona One"/>
                <a:sym typeface="Krona One"/>
              </a:defRPr>
            </a:lvl7pPr>
            <a:lvl8pPr lvl="7" rtl="0">
              <a:spcBef>
                <a:spcPts val="0"/>
              </a:spcBef>
              <a:spcAft>
                <a:spcPts val="0"/>
              </a:spcAft>
              <a:buSzPts val="3000"/>
              <a:buFont typeface="Krona One"/>
              <a:buNone/>
              <a:defRPr>
                <a:latin typeface="Krona One"/>
                <a:ea typeface="Krona One"/>
                <a:cs typeface="Krona One"/>
                <a:sym typeface="Krona One"/>
              </a:defRPr>
            </a:lvl8pPr>
            <a:lvl9pPr lvl="8" rtl="0">
              <a:spcBef>
                <a:spcPts val="0"/>
              </a:spcBef>
              <a:spcAft>
                <a:spcPts val="0"/>
              </a:spcAft>
              <a:buSzPts val="3000"/>
              <a:buFont typeface="Krona One"/>
              <a:buNone/>
              <a:defRPr>
                <a:latin typeface="Krona One"/>
                <a:ea typeface="Krona One"/>
                <a:cs typeface="Krona One"/>
                <a:sym typeface="Krona 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69"/>
        <p:cNvGrpSpPr/>
        <p:nvPr/>
      </p:nvGrpSpPr>
      <p:grpSpPr>
        <a:xfrm>
          <a:off x="0" y="0"/>
          <a:ext cx="0" cy="0"/>
          <a:chOff x="0" y="0"/>
          <a:chExt cx="0" cy="0"/>
        </a:xfrm>
      </p:grpSpPr>
      <p:grpSp>
        <p:nvGrpSpPr>
          <p:cNvPr id="70" name="Google Shape;70;p7"/>
          <p:cNvGrpSpPr/>
          <p:nvPr/>
        </p:nvGrpSpPr>
        <p:grpSpPr>
          <a:xfrm>
            <a:off x="361975" y="3904476"/>
            <a:ext cx="8362425" cy="1112750"/>
            <a:chOff x="361975" y="3904476"/>
            <a:chExt cx="8362425" cy="1112750"/>
          </a:xfrm>
        </p:grpSpPr>
        <p:pic>
          <p:nvPicPr>
            <p:cNvPr id="71" name="Google Shape;71;p7"/>
            <p:cNvPicPr preferRelativeResize="0"/>
            <p:nvPr/>
          </p:nvPicPr>
          <p:blipFill>
            <a:blip r:embed="rId3">
              <a:alphaModFix/>
            </a:blip>
            <a:stretch>
              <a:fillRect/>
            </a:stretch>
          </p:blipFill>
          <p:spPr>
            <a:xfrm>
              <a:off x="7924300" y="4419588"/>
              <a:ext cx="800100" cy="571500"/>
            </a:xfrm>
            <a:prstGeom prst="rect">
              <a:avLst/>
            </a:prstGeom>
            <a:noFill/>
            <a:ln>
              <a:noFill/>
            </a:ln>
          </p:spPr>
        </p:pic>
        <p:pic>
          <p:nvPicPr>
            <p:cNvPr id="72" name="Google Shape;72;p7"/>
            <p:cNvPicPr preferRelativeResize="0"/>
            <p:nvPr/>
          </p:nvPicPr>
          <p:blipFill>
            <a:blip r:embed="rId4">
              <a:alphaModFix/>
            </a:blip>
            <a:stretch>
              <a:fillRect/>
            </a:stretch>
          </p:blipFill>
          <p:spPr>
            <a:xfrm>
              <a:off x="361975" y="4645563"/>
              <a:ext cx="358031" cy="238688"/>
            </a:xfrm>
            <a:prstGeom prst="rect">
              <a:avLst/>
            </a:prstGeom>
            <a:noFill/>
            <a:ln>
              <a:noFill/>
            </a:ln>
          </p:spPr>
        </p:pic>
        <p:pic>
          <p:nvPicPr>
            <p:cNvPr id="73" name="Google Shape;73;p7"/>
            <p:cNvPicPr preferRelativeResize="0"/>
            <p:nvPr/>
          </p:nvPicPr>
          <p:blipFill>
            <a:blip r:embed="rId5">
              <a:alphaModFix/>
            </a:blip>
            <a:stretch>
              <a:fillRect/>
            </a:stretch>
          </p:blipFill>
          <p:spPr>
            <a:xfrm rot="3484342">
              <a:off x="3710656" y="3975660"/>
              <a:ext cx="706437" cy="970380"/>
            </a:xfrm>
            <a:prstGeom prst="rect">
              <a:avLst/>
            </a:prstGeom>
            <a:noFill/>
            <a:ln>
              <a:noFill/>
            </a:ln>
          </p:spPr>
        </p:pic>
      </p:grpSp>
      <p:grpSp>
        <p:nvGrpSpPr>
          <p:cNvPr id="74" name="Google Shape;74;p7"/>
          <p:cNvGrpSpPr/>
          <p:nvPr/>
        </p:nvGrpSpPr>
        <p:grpSpPr>
          <a:xfrm>
            <a:off x="75800" y="103988"/>
            <a:ext cx="8599750" cy="1453863"/>
            <a:chOff x="75800" y="103988"/>
            <a:chExt cx="8599750" cy="1453863"/>
          </a:xfrm>
        </p:grpSpPr>
        <p:pic>
          <p:nvPicPr>
            <p:cNvPr id="75" name="Google Shape;75;p7"/>
            <p:cNvPicPr preferRelativeResize="0"/>
            <p:nvPr/>
          </p:nvPicPr>
          <p:blipFill>
            <a:blip r:embed="rId6">
              <a:alphaModFix/>
            </a:blip>
            <a:stretch>
              <a:fillRect/>
            </a:stretch>
          </p:blipFill>
          <p:spPr>
            <a:xfrm>
              <a:off x="981063" y="150238"/>
              <a:ext cx="828675" cy="533400"/>
            </a:xfrm>
            <a:prstGeom prst="rect">
              <a:avLst/>
            </a:prstGeom>
            <a:noFill/>
            <a:ln>
              <a:noFill/>
            </a:ln>
          </p:spPr>
        </p:pic>
        <p:pic>
          <p:nvPicPr>
            <p:cNvPr id="76" name="Google Shape;76;p7"/>
            <p:cNvPicPr preferRelativeResize="0"/>
            <p:nvPr/>
          </p:nvPicPr>
          <p:blipFill>
            <a:blip r:embed="rId7">
              <a:alphaModFix/>
            </a:blip>
            <a:stretch>
              <a:fillRect/>
            </a:stretch>
          </p:blipFill>
          <p:spPr>
            <a:xfrm>
              <a:off x="7875450" y="103988"/>
              <a:ext cx="800100" cy="771525"/>
            </a:xfrm>
            <a:prstGeom prst="rect">
              <a:avLst/>
            </a:prstGeom>
            <a:noFill/>
            <a:ln>
              <a:noFill/>
            </a:ln>
          </p:spPr>
        </p:pic>
        <p:pic>
          <p:nvPicPr>
            <p:cNvPr id="77" name="Google Shape;77;p7"/>
            <p:cNvPicPr preferRelativeResize="0"/>
            <p:nvPr/>
          </p:nvPicPr>
          <p:blipFill>
            <a:blip r:embed="rId8">
              <a:alphaModFix/>
            </a:blip>
            <a:stretch>
              <a:fillRect/>
            </a:stretch>
          </p:blipFill>
          <p:spPr>
            <a:xfrm>
              <a:off x="75800" y="510100"/>
              <a:ext cx="1047750" cy="1047750"/>
            </a:xfrm>
            <a:prstGeom prst="rect">
              <a:avLst/>
            </a:prstGeom>
            <a:noFill/>
            <a:ln>
              <a:noFill/>
            </a:ln>
          </p:spPr>
        </p:pic>
      </p:grpSp>
      <p:sp>
        <p:nvSpPr>
          <p:cNvPr id="78" name="Google Shape;78;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9" name="Google Shape;79;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Font typeface="Roboto"/>
              <a:buChar char="■"/>
              <a:defRPr/>
            </a:lvl1pPr>
            <a:lvl2pPr marL="914400" lvl="1" indent="-317500" rtl="0">
              <a:lnSpc>
                <a:spcPct val="115000"/>
              </a:lnSpc>
              <a:spcBef>
                <a:spcPts val="0"/>
              </a:spcBef>
              <a:spcAft>
                <a:spcPts val="0"/>
              </a:spcAft>
              <a:buSzPts val="1400"/>
              <a:buFont typeface="Roboto"/>
              <a:buChar char="○"/>
              <a:defRPr/>
            </a:lvl2pPr>
            <a:lvl3pPr marL="1371600" lvl="2" indent="-317500" rtl="0">
              <a:lnSpc>
                <a:spcPct val="115000"/>
              </a:lnSpc>
              <a:spcBef>
                <a:spcPts val="0"/>
              </a:spcBef>
              <a:spcAft>
                <a:spcPts val="0"/>
              </a:spcAft>
              <a:buSzPts val="1400"/>
              <a:buFont typeface="Roboto"/>
              <a:buChar char="■"/>
              <a:defRPr/>
            </a:lvl3pPr>
            <a:lvl4pPr marL="1828800" lvl="3" indent="-317500" rtl="0">
              <a:lnSpc>
                <a:spcPct val="115000"/>
              </a:lnSpc>
              <a:spcBef>
                <a:spcPts val="0"/>
              </a:spcBef>
              <a:spcAft>
                <a:spcPts val="0"/>
              </a:spcAft>
              <a:buSzPts val="1400"/>
              <a:buFont typeface="Roboto"/>
              <a:buChar char="●"/>
              <a:defRPr/>
            </a:lvl4pPr>
            <a:lvl5pPr marL="2286000" lvl="4" indent="-317500" rtl="0">
              <a:lnSpc>
                <a:spcPct val="115000"/>
              </a:lnSpc>
              <a:spcBef>
                <a:spcPts val="0"/>
              </a:spcBef>
              <a:spcAft>
                <a:spcPts val="0"/>
              </a:spcAft>
              <a:buSzPts val="1400"/>
              <a:buFont typeface="Roboto"/>
              <a:buChar char="○"/>
              <a:defRPr/>
            </a:lvl5pPr>
            <a:lvl6pPr marL="2743200" lvl="5" indent="-317500" rtl="0">
              <a:lnSpc>
                <a:spcPct val="115000"/>
              </a:lnSpc>
              <a:spcBef>
                <a:spcPts val="0"/>
              </a:spcBef>
              <a:spcAft>
                <a:spcPts val="0"/>
              </a:spcAft>
              <a:buSzPts val="1400"/>
              <a:buFont typeface="Roboto"/>
              <a:buChar char="■"/>
              <a:defRPr/>
            </a:lvl6pPr>
            <a:lvl7pPr marL="3200400" lvl="6" indent="-317500" rtl="0">
              <a:lnSpc>
                <a:spcPct val="115000"/>
              </a:lnSpc>
              <a:spcBef>
                <a:spcPts val="0"/>
              </a:spcBef>
              <a:spcAft>
                <a:spcPts val="0"/>
              </a:spcAft>
              <a:buSzPts val="1400"/>
              <a:buFont typeface="Roboto"/>
              <a:buChar char="●"/>
              <a:defRPr/>
            </a:lvl7pPr>
            <a:lvl8pPr marL="3657600" lvl="7" indent="-317500" rtl="0">
              <a:lnSpc>
                <a:spcPct val="115000"/>
              </a:lnSpc>
              <a:spcBef>
                <a:spcPts val="0"/>
              </a:spcBef>
              <a:spcAft>
                <a:spcPts val="0"/>
              </a:spcAft>
              <a:buSzPts val="1400"/>
              <a:buFont typeface="Roboto"/>
              <a:buChar char="○"/>
              <a:defRPr/>
            </a:lvl8pPr>
            <a:lvl9pPr marL="4114800" lvl="8" indent="-317500" rtl="0">
              <a:lnSpc>
                <a:spcPct val="115000"/>
              </a:lnSpc>
              <a:spcBef>
                <a:spcPts val="0"/>
              </a:spcBef>
              <a:spcAft>
                <a:spcPts val="0"/>
              </a:spcAft>
              <a:buSzPts val="1400"/>
              <a:buFont typeface="Roboto"/>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80"/>
        <p:cNvGrpSpPr/>
        <p:nvPr/>
      </p:nvGrpSpPr>
      <p:grpSpPr>
        <a:xfrm>
          <a:off x="0" y="0"/>
          <a:ext cx="0" cy="0"/>
          <a:chOff x="0" y="0"/>
          <a:chExt cx="0" cy="0"/>
        </a:xfrm>
      </p:grpSpPr>
      <p:pic>
        <p:nvPicPr>
          <p:cNvPr id="81" name="Google Shape;81;p8"/>
          <p:cNvPicPr preferRelativeResize="0"/>
          <p:nvPr/>
        </p:nvPicPr>
        <p:blipFill>
          <a:blip r:embed="rId3">
            <a:alphaModFix/>
          </a:blip>
          <a:stretch>
            <a:fillRect/>
          </a:stretch>
        </p:blipFill>
        <p:spPr>
          <a:xfrm>
            <a:off x="0" y="-1225"/>
            <a:ext cx="9144000" cy="5143500"/>
          </a:xfrm>
          <a:prstGeom prst="rect">
            <a:avLst/>
          </a:prstGeom>
          <a:noFill/>
          <a:ln>
            <a:noFill/>
          </a:ln>
        </p:spPr>
      </p:pic>
      <p:grpSp>
        <p:nvGrpSpPr>
          <p:cNvPr id="82" name="Google Shape;82;p8"/>
          <p:cNvGrpSpPr/>
          <p:nvPr/>
        </p:nvGrpSpPr>
        <p:grpSpPr>
          <a:xfrm>
            <a:off x="3046673" y="2293413"/>
            <a:ext cx="6034727" cy="3507213"/>
            <a:chOff x="3046673" y="2293413"/>
            <a:chExt cx="6034727" cy="3507213"/>
          </a:xfrm>
        </p:grpSpPr>
        <p:pic>
          <p:nvPicPr>
            <p:cNvPr id="83" name="Google Shape;83;p8"/>
            <p:cNvPicPr preferRelativeResize="0"/>
            <p:nvPr/>
          </p:nvPicPr>
          <p:blipFill>
            <a:blip r:embed="rId4">
              <a:alphaModFix amt="46000"/>
            </a:blip>
            <a:stretch>
              <a:fillRect/>
            </a:stretch>
          </p:blipFill>
          <p:spPr>
            <a:xfrm>
              <a:off x="8224150" y="2293413"/>
              <a:ext cx="857250" cy="600075"/>
            </a:xfrm>
            <a:prstGeom prst="rect">
              <a:avLst/>
            </a:prstGeom>
            <a:noFill/>
            <a:ln>
              <a:noFill/>
            </a:ln>
          </p:spPr>
        </p:pic>
        <p:pic>
          <p:nvPicPr>
            <p:cNvPr id="84" name="Google Shape;84;p8"/>
            <p:cNvPicPr preferRelativeResize="0"/>
            <p:nvPr/>
          </p:nvPicPr>
          <p:blipFill>
            <a:blip r:embed="rId5">
              <a:alphaModFix amt="46000"/>
            </a:blip>
            <a:stretch>
              <a:fillRect/>
            </a:stretch>
          </p:blipFill>
          <p:spPr>
            <a:xfrm>
              <a:off x="5884175" y="4800500"/>
              <a:ext cx="1343025" cy="1000125"/>
            </a:xfrm>
            <a:prstGeom prst="rect">
              <a:avLst/>
            </a:prstGeom>
            <a:noFill/>
            <a:ln>
              <a:noFill/>
            </a:ln>
          </p:spPr>
        </p:pic>
        <p:pic>
          <p:nvPicPr>
            <p:cNvPr id="85" name="Google Shape;85;p8"/>
            <p:cNvPicPr preferRelativeResize="0"/>
            <p:nvPr/>
          </p:nvPicPr>
          <p:blipFill>
            <a:blip r:embed="rId6">
              <a:alphaModFix amt="46000"/>
            </a:blip>
            <a:stretch>
              <a:fillRect/>
            </a:stretch>
          </p:blipFill>
          <p:spPr>
            <a:xfrm rot="2875070">
              <a:off x="3211250" y="4198725"/>
              <a:ext cx="695325" cy="752475"/>
            </a:xfrm>
            <a:prstGeom prst="rect">
              <a:avLst/>
            </a:prstGeom>
            <a:noFill/>
            <a:ln>
              <a:noFill/>
            </a:ln>
          </p:spPr>
        </p:pic>
      </p:grpSp>
      <p:grpSp>
        <p:nvGrpSpPr>
          <p:cNvPr id="86" name="Google Shape;86;p8"/>
          <p:cNvGrpSpPr/>
          <p:nvPr/>
        </p:nvGrpSpPr>
        <p:grpSpPr>
          <a:xfrm>
            <a:off x="3183981" y="-329034"/>
            <a:ext cx="5666744" cy="4818471"/>
            <a:chOff x="3183981" y="-329034"/>
            <a:chExt cx="5666744" cy="4818471"/>
          </a:xfrm>
        </p:grpSpPr>
        <p:pic>
          <p:nvPicPr>
            <p:cNvPr id="87" name="Google Shape;87;p8"/>
            <p:cNvPicPr preferRelativeResize="0"/>
            <p:nvPr/>
          </p:nvPicPr>
          <p:blipFill>
            <a:blip r:embed="rId7">
              <a:alphaModFix/>
            </a:blip>
            <a:stretch>
              <a:fillRect/>
            </a:stretch>
          </p:blipFill>
          <p:spPr>
            <a:xfrm rot="1253317">
              <a:off x="3290975" y="-117462"/>
              <a:ext cx="1343025" cy="847725"/>
            </a:xfrm>
            <a:prstGeom prst="rect">
              <a:avLst/>
            </a:prstGeom>
            <a:noFill/>
            <a:ln>
              <a:noFill/>
            </a:ln>
          </p:spPr>
        </p:pic>
        <p:pic>
          <p:nvPicPr>
            <p:cNvPr id="88" name="Google Shape;88;p8"/>
            <p:cNvPicPr preferRelativeResize="0"/>
            <p:nvPr/>
          </p:nvPicPr>
          <p:blipFill>
            <a:blip r:embed="rId8">
              <a:alphaModFix/>
            </a:blip>
            <a:stretch>
              <a:fillRect/>
            </a:stretch>
          </p:blipFill>
          <p:spPr>
            <a:xfrm>
              <a:off x="7564850" y="3479788"/>
              <a:ext cx="1285875" cy="1009650"/>
            </a:xfrm>
            <a:prstGeom prst="rect">
              <a:avLst/>
            </a:prstGeom>
            <a:noFill/>
            <a:ln>
              <a:noFill/>
            </a:ln>
          </p:spPr>
        </p:pic>
      </p:grpSp>
      <p:sp>
        <p:nvSpPr>
          <p:cNvPr id="89" name="Google Shape;89;p8"/>
          <p:cNvSpPr txBox="1">
            <a:spLocks noGrp="1"/>
          </p:cNvSpPr>
          <p:nvPr>
            <p:ph type="title"/>
          </p:nvPr>
        </p:nvSpPr>
        <p:spPr>
          <a:xfrm>
            <a:off x="715100" y="1307100"/>
            <a:ext cx="7713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90"/>
        <p:cNvGrpSpPr/>
        <p:nvPr/>
      </p:nvGrpSpPr>
      <p:grpSpPr>
        <a:xfrm>
          <a:off x="0" y="0"/>
          <a:ext cx="0" cy="0"/>
          <a:chOff x="0" y="0"/>
          <a:chExt cx="0" cy="0"/>
        </a:xfrm>
      </p:grpSpPr>
      <p:grpSp>
        <p:nvGrpSpPr>
          <p:cNvPr id="91" name="Google Shape;91;p9"/>
          <p:cNvGrpSpPr/>
          <p:nvPr/>
        </p:nvGrpSpPr>
        <p:grpSpPr>
          <a:xfrm>
            <a:off x="198375" y="103338"/>
            <a:ext cx="8682388" cy="4910525"/>
            <a:chOff x="198375" y="103338"/>
            <a:chExt cx="8682388" cy="4910525"/>
          </a:xfrm>
        </p:grpSpPr>
        <p:pic>
          <p:nvPicPr>
            <p:cNvPr id="92" name="Google Shape;92;p9"/>
            <p:cNvPicPr preferRelativeResize="0"/>
            <p:nvPr/>
          </p:nvPicPr>
          <p:blipFill>
            <a:blip r:embed="rId3">
              <a:alphaModFix/>
            </a:blip>
            <a:stretch>
              <a:fillRect/>
            </a:stretch>
          </p:blipFill>
          <p:spPr>
            <a:xfrm>
              <a:off x="692775" y="165250"/>
              <a:ext cx="1066800" cy="885825"/>
            </a:xfrm>
            <a:prstGeom prst="rect">
              <a:avLst/>
            </a:prstGeom>
            <a:noFill/>
            <a:ln>
              <a:noFill/>
            </a:ln>
          </p:spPr>
        </p:pic>
        <p:pic>
          <p:nvPicPr>
            <p:cNvPr id="93" name="Google Shape;93;p9"/>
            <p:cNvPicPr preferRelativeResize="0"/>
            <p:nvPr/>
          </p:nvPicPr>
          <p:blipFill>
            <a:blip r:embed="rId4">
              <a:alphaModFix/>
            </a:blip>
            <a:stretch>
              <a:fillRect/>
            </a:stretch>
          </p:blipFill>
          <p:spPr>
            <a:xfrm>
              <a:off x="911350" y="4242338"/>
              <a:ext cx="800100" cy="771525"/>
            </a:xfrm>
            <a:prstGeom prst="rect">
              <a:avLst/>
            </a:prstGeom>
            <a:noFill/>
            <a:ln>
              <a:noFill/>
            </a:ln>
          </p:spPr>
        </p:pic>
        <p:pic>
          <p:nvPicPr>
            <p:cNvPr id="94" name="Google Shape;94;p9"/>
            <p:cNvPicPr preferRelativeResize="0"/>
            <p:nvPr/>
          </p:nvPicPr>
          <p:blipFill>
            <a:blip r:embed="rId5">
              <a:alphaModFix/>
            </a:blip>
            <a:stretch>
              <a:fillRect/>
            </a:stretch>
          </p:blipFill>
          <p:spPr>
            <a:xfrm>
              <a:off x="330325" y="2793638"/>
              <a:ext cx="1381125" cy="1057275"/>
            </a:xfrm>
            <a:prstGeom prst="rect">
              <a:avLst/>
            </a:prstGeom>
            <a:noFill/>
            <a:ln>
              <a:noFill/>
            </a:ln>
          </p:spPr>
        </p:pic>
        <p:pic>
          <p:nvPicPr>
            <p:cNvPr id="95" name="Google Shape;95;p9"/>
            <p:cNvPicPr preferRelativeResize="0"/>
            <p:nvPr/>
          </p:nvPicPr>
          <p:blipFill>
            <a:blip r:embed="rId6">
              <a:alphaModFix/>
            </a:blip>
            <a:stretch>
              <a:fillRect/>
            </a:stretch>
          </p:blipFill>
          <p:spPr>
            <a:xfrm>
              <a:off x="8214013" y="1444850"/>
              <a:ext cx="666750" cy="1047750"/>
            </a:xfrm>
            <a:prstGeom prst="rect">
              <a:avLst/>
            </a:prstGeom>
            <a:noFill/>
            <a:ln>
              <a:noFill/>
            </a:ln>
          </p:spPr>
        </p:pic>
        <p:pic>
          <p:nvPicPr>
            <p:cNvPr id="96" name="Google Shape;96;p9"/>
            <p:cNvPicPr preferRelativeResize="0"/>
            <p:nvPr/>
          </p:nvPicPr>
          <p:blipFill>
            <a:blip r:embed="rId7">
              <a:alphaModFix/>
            </a:blip>
            <a:stretch>
              <a:fillRect/>
            </a:stretch>
          </p:blipFill>
          <p:spPr>
            <a:xfrm>
              <a:off x="7609600" y="4110438"/>
              <a:ext cx="828675" cy="533400"/>
            </a:xfrm>
            <a:prstGeom prst="rect">
              <a:avLst/>
            </a:prstGeom>
            <a:noFill/>
            <a:ln>
              <a:noFill/>
            </a:ln>
          </p:spPr>
        </p:pic>
        <p:pic>
          <p:nvPicPr>
            <p:cNvPr id="97" name="Google Shape;97;p9"/>
            <p:cNvPicPr preferRelativeResize="0"/>
            <p:nvPr/>
          </p:nvPicPr>
          <p:blipFill>
            <a:blip r:embed="rId8">
              <a:alphaModFix/>
            </a:blip>
            <a:stretch>
              <a:fillRect/>
            </a:stretch>
          </p:blipFill>
          <p:spPr>
            <a:xfrm>
              <a:off x="7385763" y="103338"/>
              <a:ext cx="1038225" cy="1009650"/>
            </a:xfrm>
            <a:prstGeom prst="rect">
              <a:avLst/>
            </a:prstGeom>
            <a:noFill/>
            <a:ln>
              <a:noFill/>
            </a:ln>
          </p:spPr>
        </p:pic>
        <p:pic>
          <p:nvPicPr>
            <p:cNvPr id="98" name="Google Shape;98;p9"/>
            <p:cNvPicPr preferRelativeResize="0"/>
            <p:nvPr/>
          </p:nvPicPr>
          <p:blipFill>
            <a:blip r:embed="rId9">
              <a:alphaModFix/>
            </a:blip>
            <a:stretch>
              <a:fillRect/>
            </a:stretch>
          </p:blipFill>
          <p:spPr>
            <a:xfrm>
              <a:off x="198375" y="1535438"/>
              <a:ext cx="857250" cy="866775"/>
            </a:xfrm>
            <a:prstGeom prst="rect">
              <a:avLst/>
            </a:prstGeom>
            <a:noFill/>
            <a:ln>
              <a:noFill/>
            </a:ln>
          </p:spPr>
        </p:pic>
        <p:pic>
          <p:nvPicPr>
            <p:cNvPr id="99" name="Google Shape;99;p9"/>
            <p:cNvPicPr preferRelativeResize="0"/>
            <p:nvPr/>
          </p:nvPicPr>
          <p:blipFill>
            <a:blip r:embed="rId10">
              <a:alphaModFix/>
            </a:blip>
            <a:stretch>
              <a:fillRect/>
            </a:stretch>
          </p:blipFill>
          <p:spPr>
            <a:xfrm>
              <a:off x="7476238" y="3036938"/>
              <a:ext cx="1095375" cy="866775"/>
            </a:xfrm>
            <a:prstGeom prst="rect">
              <a:avLst/>
            </a:prstGeom>
            <a:noFill/>
            <a:ln>
              <a:noFill/>
            </a:ln>
          </p:spPr>
        </p:pic>
      </p:grpSp>
      <p:grpSp>
        <p:nvGrpSpPr>
          <p:cNvPr id="100" name="Google Shape;100;p9"/>
          <p:cNvGrpSpPr/>
          <p:nvPr/>
        </p:nvGrpSpPr>
        <p:grpSpPr>
          <a:xfrm>
            <a:off x="-528524" y="152400"/>
            <a:ext cx="9967374" cy="5277449"/>
            <a:chOff x="-528524" y="152400"/>
            <a:chExt cx="9967374" cy="5277449"/>
          </a:xfrm>
        </p:grpSpPr>
        <p:pic>
          <p:nvPicPr>
            <p:cNvPr id="101" name="Google Shape;101;p9"/>
            <p:cNvPicPr preferRelativeResize="0"/>
            <p:nvPr/>
          </p:nvPicPr>
          <p:blipFill>
            <a:blip r:embed="rId11">
              <a:alphaModFix amt="70000"/>
            </a:blip>
            <a:stretch>
              <a:fillRect/>
            </a:stretch>
          </p:blipFill>
          <p:spPr>
            <a:xfrm>
              <a:off x="4286250" y="152400"/>
              <a:ext cx="1343025" cy="1000125"/>
            </a:xfrm>
            <a:prstGeom prst="rect">
              <a:avLst/>
            </a:prstGeom>
            <a:noFill/>
            <a:ln>
              <a:noFill/>
            </a:ln>
          </p:spPr>
        </p:pic>
        <p:pic>
          <p:nvPicPr>
            <p:cNvPr id="102" name="Google Shape;102;p9"/>
            <p:cNvPicPr preferRelativeResize="0"/>
            <p:nvPr/>
          </p:nvPicPr>
          <p:blipFill>
            <a:blip r:embed="rId12">
              <a:alphaModFix amt="50000"/>
            </a:blip>
            <a:stretch>
              <a:fillRect/>
            </a:stretch>
          </p:blipFill>
          <p:spPr>
            <a:xfrm rot="2700000">
              <a:off x="-418375" y="4362438"/>
              <a:ext cx="1133475" cy="781050"/>
            </a:xfrm>
            <a:prstGeom prst="rect">
              <a:avLst/>
            </a:prstGeom>
            <a:noFill/>
            <a:ln>
              <a:noFill/>
            </a:ln>
          </p:spPr>
        </p:pic>
        <p:pic>
          <p:nvPicPr>
            <p:cNvPr id="103" name="Google Shape;103;p9"/>
            <p:cNvPicPr preferRelativeResize="0"/>
            <p:nvPr/>
          </p:nvPicPr>
          <p:blipFill>
            <a:blip r:embed="rId13">
              <a:alphaModFix amt="57000"/>
            </a:blip>
            <a:stretch>
              <a:fillRect/>
            </a:stretch>
          </p:blipFill>
          <p:spPr>
            <a:xfrm>
              <a:off x="8514925" y="3895970"/>
              <a:ext cx="923925" cy="712518"/>
            </a:xfrm>
            <a:prstGeom prst="rect">
              <a:avLst/>
            </a:prstGeom>
            <a:noFill/>
            <a:ln>
              <a:noFill/>
            </a:ln>
          </p:spPr>
        </p:pic>
        <p:pic>
          <p:nvPicPr>
            <p:cNvPr id="104" name="Google Shape;104;p9"/>
            <p:cNvPicPr preferRelativeResize="0"/>
            <p:nvPr/>
          </p:nvPicPr>
          <p:blipFill>
            <a:blip r:embed="rId14">
              <a:alphaModFix/>
            </a:blip>
            <a:stretch>
              <a:fillRect/>
            </a:stretch>
          </p:blipFill>
          <p:spPr>
            <a:xfrm>
              <a:off x="3628850" y="4154313"/>
              <a:ext cx="358031" cy="238688"/>
            </a:xfrm>
            <a:prstGeom prst="rect">
              <a:avLst/>
            </a:prstGeom>
            <a:noFill/>
            <a:ln>
              <a:noFill/>
            </a:ln>
          </p:spPr>
        </p:pic>
        <p:pic>
          <p:nvPicPr>
            <p:cNvPr id="105" name="Google Shape;105;p9"/>
            <p:cNvPicPr preferRelativeResize="0"/>
            <p:nvPr/>
          </p:nvPicPr>
          <p:blipFill>
            <a:blip r:embed="rId14">
              <a:alphaModFix/>
            </a:blip>
            <a:stretch>
              <a:fillRect/>
            </a:stretch>
          </p:blipFill>
          <p:spPr>
            <a:xfrm rot="3887572">
              <a:off x="4169725" y="4524213"/>
              <a:ext cx="358031" cy="238688"/>
            </a:xfrm>
            <a:prstGeom prst="rect">
              <a:avLst/>
            </a:prstGeom>
            <a:noFill/>
            <a:ln>
              <a:noFill/>
            </a:ln>
          </p:spPr>
        </p:pic>
      </p:grpSp>
      <p:sp>
        <p:nvSpPr>
          <p:cNvPr id="106" name="Google Shape;106;p9"/>
          <p:cNvSpPr txBox="1">
            <a:spLocks noGrp="1"/>
          </p:cNvSpPr>
          <p:nvPr>
            <p:ph type="title"/>
          </p:nvPr>
        </p:nvSpPr>
        <p:spPr>
          <a:xfrm>
            <a:off x="720000" y="1547836"/>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7" name="Google Shape;107;p9"/>
          <p:cNvSpPr txBox="1">
            <a:spLocks noGrp="1"/>
          </p:cNvSpPr>
          <p:nvPr>
            <p:ph type="subTitle" idx="1"/>
          </p:nvPr>
        </p:nvSpPr>
        <p:spPr>
          <a:xfrm>
            <a:off x="2071700" y="2300575"/>
            <a:ext cx="5000700" cy="129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pic>
        <p:nvPicPr>
          <p:cNvPr id="108" name="Google Shape;108;p9"/>
          <p:cNvPicPr preferRelativeResize="0"/>
          <p:nvPr/>
        </p:nvPicPr>
        <p:blipFill>
          <a:blip r:embed="rId15">
            <a:alphaModFix amt="58000"/>
          </a:blip>
          <a:stretch>
            <a:fillRect/>
          </a:stretch>
        </p:blipFill>
        <p:spPr>
          <a:xfrm>
            <a:off x="8749375" y="1152525"/>
            <a:ext cx="1032750" cy="80407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9"/>
        <p:cNvGrpSpPr/>
        <p:nvPr/>
      </p:nvGrpSpPr>
      <p:grpSpPr>
        <a:xfrm>
          <a:off x="0" y="0"/>
          <a:ext cx="0" cy="0"/>
          <a:chOff x="0" y="0"/>
          <a:chExt cx="0" cy="0"/>
        </a:xfrm>
      </p:grpSpPr>
      <p:sp>
        <p:nvSpPr>
          <p:cNvPr id="110" name="Google Shape;110;p10"/>
          <p:cNvSpPr txBox="1">
            <a:spLocks noGrp="1"/>
          </p:cNvSpPr>
          <p:nvPr>
            <p:ph type="title"/>
          </p:nvPr>
        </p:nvSpPr>
        <p:spPr>
          <a:xfrm>
            <a:off x="715100" y="825900"/>
            <a:ext cx="5196900" cy="11961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74175"/>
            <a:ext cx="7713900" cy="48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15100" y="956875"/>
            <a:ext cx="7713900" cy="36516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1pPr>
            <a:lvl2pPr marL="914400" lvl="1"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2pPr>
            <a:lvl3pPr marL="1371600" lvl="2"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3pPr>
            <a:lvl4pPr marL="1828800" lvl="3"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4pPr>
            <a:lvl5pPr marL="2286000" lvl="4"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5pPr>
            <a:lvl6pPr marL="2743200" lvl="5"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6pPr>
            <a:lvl7pPr marL="3200400" lvl="6"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7pPr>
            <a:lvl8pPr marL="3657600" lvl="7"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8pPr>
            <a:lvl9pPr marL="4114800" lvl="8"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96"/>
        <p:cNvGrpSpPr/>
        <p:nvPr/>
      </p:nvGrpSpPr>
      <p:grpSpPr>
        <a:xfrm>
          <a:off x="0" y="0"/>
          <a:ext cx="0" cy="0"/>
          <a:chOff x="0" y="0"/>
          <a:chExt cx="0" cy="0"/>
        </a:xfrm>
      </p:grpSpPr>
      <p:sp>
        <p:nvSpPr>
          <p:cNvPr id="397" name="Google Shape;397;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398" name="Google Shape;398;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7.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image" Target="../media/image2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37"/>
          <p:cNvPicPr preferRelativeResize="0"/>
          <p:nvPr/>
        </p:nvPicPr>
        <p:blipFill rotWithShape="1">
          <a:blip r:embed="rId3">
            <a:alphaModFix/>
          </a:blip>
          <a:srcRect l="10621" t="9" r="10644"/>
          <a:stretch/>
        </p:blipFill>
        <p:spPr>
          <a:xfrm>
            <a:off x="5975600" y="948025"/>
            <a:ext cx="2192673" cy="3247425"/>
          </a:xfrm>
          <a:prstGeom prst="rect">
            <a:avLst/>
          </a:prstGeom>
          <a:noFill/>
          <a:ln>
            <a:noFill/>
          </a:ln>
        </p:spPr>
      </p:pic>
      <p:sp>
        <p:nvSpPr>
          <p:cNvPr id="407" name="Google Shape;407;p37"/>
          <p:cNvSpPr txBox="1">
            <a:spLocks noGrp="1"/>
          </p:cNvSpPr>
          <p:nvPr>
            <p:ph type="subTitle" idx="1"/>
          </p:nvPr>
        </p:nvSpPr>
        <p:spPr>
          <a:xfrm>
            <a:off x="715150" y="2655602"/>
            <a:ext cx="5041200" cy="18313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latin typeface="Cavolini" panose="020B0604020202020204" charset="0"/>
                <a:cs typeface="Cavolini" panose="020B0604020202020204" charset="0"/>
              </a:rPr>
              <a:t>Presented by:</a:t>
            </a:r>
          </a:p>
          <a:p>
            <a:pPr marL="0" lvl="0" indent="0" algn="l" rtl="0">
              <a:spcBef>
                <a:spcPts val="0"/>
              </a:spcBef>
              <a:spcAft>
                <a:spcPts val="0"/>
              </a:spcAft>
              <a:buNone/>
            </a:pPr>
            <a:r>
              <a:rPr lang="en" dirty="0" smtClean="0">
                <a:latin typeface="Cavolini" panose="020B0604020202020204" charset="0"/>
                <a:cs typeface="Cavolini" panose="020B0604020202020204" charset="0"/>
              </a:rPr>
              <a:t>Marreddi Jayanth Sai (2021BCS-040)</a:t>
            </a:r>
          </a:p>
          <a:p>
            <a:pPr marL="0" lvl="0" indent="0" algn="l" rtl="0">
              <a:spcBef>
                <a:spcPts val="0"/>
              </a:spcBef>
              <a:spcAft>
                <a:spcPts val="0"/>
              </a:spcAft>
              <a:buNone/>
            </a:pPr>
            <a:r>
              <a:rPr lang="en" dirty="0" smtClean="0">
                <a:latin typeface="Cavolini" panose="020B0604020202020204" charset="0"/>
                <a:cs typeface="Cavolini" panose="020B0604020202020204" charset="0"/>
              </a:rPr>
              <a:t>Aryan Sharma (2021BCS-072)</a:t>
            </a:r>
          </a:p>
          <a:p>
            <a:pPr marL="0" lvl="0" indent="0" algn="l" rtl="0">
              <a:spcBef>
                <a:spcPts val="0"/>
              </a:spcBef>
              <a:spcAft>
                <a:spcPts val="0"/>
              </a:spcAft>
              <a:buNone/>
            </a:pPr>
            <a:r>
              <a:rPr lang="en" dirty="0" smtClean="0">
                <a:latin typeface="Cavolini" panose="020B0604020202020204" charset="0"/>
                <a:cs typeface="Cavolini" panose="020B0604020202020204" charset="0"/>
              </a:rPr>
              <a:t>Sachin Jayadev (2021BCS-074)</a:t>
            </a:r>
          </a:p>
          <a:p>
            <a:pPr marL="0" lvl="0" indent="0" algn="l" rtl="0">
              <a:spcBef>
                <a:spcPts val="0"/>
              </a:spcBef>
              <a:spcAft>
                <a:spcPts val="0"/>
              </a:spcAft>
              <a:buNone/>
            </a:pPr>
            <a:endParaRPr lang="en" dirty="0">
              <a:latin typeface="Cavolini" panose="020B0604020202020204" charset="0"/>
              <a:cs typeface="Cavolini" panose="020B0604020202020204" charset="0"/>
            </a:endParaRPr>
          </a:p>
          <a:p>
            <a:pPr marL="0" lvl="0" indent="0" algn="l" rtl="0">
              <a:spcBef>
                <a:spcPts val="0"/>
              </a:spcBef>
              <a:spcAft>
                <a:spcPts val="0"/>
              </a:spcAft>
              <a:buNone/>
            </a:pPr>
            <a:r>
              <a:rPr lang="en" dirty="0" smtClean="0">
                <a:latin typeface="Cavolini" panose="020B0604020202020204" charset="0"/>
                <a:cs typeface="Cavolini" panose="020B0604020202020204" charset="0"/>
              </a:rPr>
              <a:t>Submitted to:</a:t>
            </a:r>
          </a:p>
          <a:p>
            <a:pPr marL="0" lvl="0" indent="0" algn="l" rtl="0">
              <a:spcBef>
                <a:spcPts val="0"/>
              </a:spcBef>
              <a:spcAft>
                <a:spcPts val="0"/>
              </a:spcAft>
              <a:buNone/>
            </a:pPr>
            <a:r>
              <a:rPr lang="en" dirty="0" smtClean="0">
                <a:latin typeface="Cavolini" panose="020B0604020202020204" charset="0"/>
                <a:cs typeface="Cavolini" panose="020B0604020202020204" charset="0"/>
              </a:rPr>
              <a:t>Dr. Santosh Singh Rathore</a:t>
            </a:r>
            <a:endParaRPr lang="en" dirty="0">
              <a:latin typeface="Cavolini" panose="020B0604020202020204" charset="0"/>
              <a:cs typeface="Cavolini" panose="020B0604020202020204" charset="0"/>
            </a:endParaRPr>
          </a:p>
        </p:txBody>
      </p:sp>
      <p:sp>
        <p:nvSpPr>
          <p:cNvPr id="408" name="Google Shape;408;p37"/>
          <p:cNvSpPr txBox="1">
            <a:spLocks noGrp="1"/>
          </p:cNvSpPr>
          <p:nvPr>
            <p:ph type="ctrTitle"/>
          </p:nvPr>
        </p:nvSpPr>
        <p:spPr>
          <a:xfrm>
            <a:off x="715150" y="749849"/>
            <a:ext cx="5460782" cy="1821888"/>
          </a:xfrm>
          <a:prstGeom prst="rect">
            <a:avLst/>
          </a:prstGeom>
        </p:spPr>
        <p:txBody>
          <a:bodyPr spcFirstLastPara="1" wrap="square" lIns="91425" tIns="91425" rIns="91425" bIns="91425" anchor="ctr" anchorCtr="0">
            <a:noAutofit/>
          </a:bodyPr>
          <a:lstStyle/>
          <a:p>
            <a:r>
              <a:rPr lang="en" sz="4000" dirty="0"/>
              <a:t>BLOOD BANK MANAGEMENT SYSTEM</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r>
              <a:rPr lang="en" dirty="0"/>
              <a:t>OUR CLASSES</a:t>
            </a:r>
            <a:endParaRPr lang="en-US" dirty="0"/>
          </a:p>
        </p:txBody>
      </p:sp>
      <p:sp>
        <p:nvSpPr>
          <p:cNvPr id="831" name="Google Shape;831;p58"/>
          <p:cNvSpPr txBox="1">
            <a:spLocks noGrp="1"/>
          </p:cNvSpPr>
          <p:nvPr>
            <p:ph type="subTitle" idx="3"/>
          </p:nvPr>
        </p:nvSpPr>
        <p:spPr>
          <a:xfrm>
            <a:off x="1303763" y="3192800"/>
            <a:ext cx="2907600" cy="1081200"/>
          </a:xfrm>
          <a:prstGeom prst="rect">
            <a:avLst/>
          </a:prstGeom>
        </p:spPr>
        <p:txBody>
          <a:bodyPr spcFirstLastPara="1" wrap="square" lIns="91425" tIns="91425" rIns="91425" bIns="91425" anchor="ctr" anchorCtr="0">
            <a:noAutofit/>
          </a:bodyPr>
          <a:lstStyle/>
          <a:p>
            <a:pPr marL="0" indent="0"/>
            <a:r>
              <a:rPr lang="en" dirty="0"/>
              <a:t>Contains the information related to the recipient</a:t>
            </a:r>
          </a:p>
        </p:txBody>
      </p:sp>
      <p:sp>
        <p:nvSpPr>
          <p:cNvPr id="832" name="Google Shape;832;p58"/>
          <p:cNvSpPr txBox="1">
            <a:spLocks noGrp="1"/>
          </p:cNvSpPr>
          <p:nvPr>
            <p:ph type="subTitle" idx="1"/>
          </p:nvPr>
        </p:nvSpPr>
        <p:spPr>
          <a:xfrm>
            <a:off x="1303763" y="2578775"/>
            <a:ext cx="2907600" cy="713400"/>
          </a:xfrm>
          <a:prstGeom prst="rect">
            <a:avLst/>
          </a:prstGeom>
        </p:spPr>
        <p:txBody>
          <a:bodyPr spcFirstLastPara="1" wrap="square" lIns="91425" tIns="91425" rIns="91425" bIns="91425" anchor="ctr" anchorCtr="0">
            <a:noAutofit/>
          </a:bodyPr>
          <a:lstStyle/>
          <a:p>
            <a:pPr marL="0" indent="0"/>
            <a:r>
              <a:rPr lang="en" dirty="0"/>
              <a:t>RECIPIENT</a:t>
            </a:r>
            <a:endParaRPr dirty="0"/>
          </a:p>
        </p:txBody>
      </p:sp>
      <p:sp>
        <p:nvSpPr>
          <p:cNvPr id="833" name="Google Shape;833;p58"/>
          <p:cNvSpPr txBox="1">
            <a:spLocks noGrp="1"/>
          </p:cNvSpPr>
          <p:nvPr>
            <p:ph type="subTitle" idx="2"/>
          </p:nvPr>
        </p:nvSpPr>
        <p:spPr>
          <a:xfrm>
            <a:off x="4932638" y="2578775"/>
            <a:ext cx="2907600" cy="7134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dirty="0"/>
              <a:t>CONTACT</a:t>
            </a:r>
            <a:endParaRPr lang="en-US" dirty="0"/>
          </a:p>
        </p:txBody>
      </p:sp>
      <p:sp>
        <p:nvSpPr>
          <p:cNvPr id="834" name="Google Shape;834;p58"/>
          <p:cNvSpPr txBox="1">
            <a:spLocks noGrp="1"/>
          </p:cNvSpPr>
          <p:nvPr>
            <p:ph type="subTitle" idx="4"/>
          </p:nvPr>
        </p:nvSpPr>
        <p:spPr>
          <a:xfrm>
            <a:off x="4932638" y="3192800"/>
            <a:ext cx="2907600" cy="1081200"/>
          </a:xfrm>
          <a:prstGeom prst="rect">
            <a:avLst/>
          </a:prstGeom>
        </p:spPr>
        <p:txBody>
          <a:bodyPr spcFirstLastPara="1" wrap="square" lIns="91425" tIns="91425" rIns="91425" bIns="91425" anchor="ctr" anchorCtr="0">
            <a:noAutofit/>
          </a:bodyPr>
          <a:lstStyle/>
          <a:p>
            <a:pPr marL="0" indent="0"/>
            <a:r>
              <a:rPr lang="en" dirty="0"/>
              <a:t>Contains the contact details of both recipient as well as the donor</a:t>
            </a:r>
          </a:p>
        </p:txBody>
      </p:sp>
      <p:sp>
        <p:nvSpPr>
          <p:cNvPr id="835" name="Google Shape;835;p58"/>
          <p:cNvSpPr/>
          <p:nvPr/>
        </p:nvSpPr>
        <p:spPr>
          <a:xfrm rot="-2700000">
            <a:off x="2350796" y="1609297"/>
            <a:ext cx="803132" cy="80313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8"/>
          <p:cNvSpPr/>
          <p:nvPr/>
        </p:nvSpPr>
        <p:spPr>
          <a:xfrm rot="-2700000">
            <a:off x="5979671" y="1609297"/>
            <a:ext cx="803132" cy="80313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 name="Google Shape;837;p58"/>
          <p:cNvGrpSpPr/>
          <p:nvPr/>
        </p:nvGrpSpPr>
        <p:grpSpPr>
          <a:xfrm>
            <a:off x="6233530" y="1769999"/>
            <a:ext cx="357835" cy="481740"/>
            <a:chOff x="2384704" y="2494774"/>
            <a:chExt cx="357835" cy="481740"/>
          </a:xfrm>
        </p:grpSpPr>
        <p:sp>
          <p:nvSpPr>
            <p:cNvPr id="838" name="Google Shape;838;p58"/>
            <p:cNvSpPr/>
            <p:nvPr/>
          </p:nvSpPr>
          <p:spPr>
            <a:xfrm>
              <a:off x="2385536" y="2494774"/>
              <a:ext cx="258670" cy="201627"/>
            </a:xfrm>
            <a:custGeom>
              <a:avLst/>
              <a:gdLst/>
              <a:ahLst/>
              <a:cxnLst/>
              <a:rect l="l" t="t" r="r" b="b"/>
              <a:pathLst>
                <a:path w="7455" h="5811" extrusionOk="0">
                  <a:moveTo>
                    <a:pt x="882" y="0"/>
                  </a:moveTo>
                  <a:cubicBezTo>
                    <a:pt x="382" y="0"/>
                    <a:pt x="1" y="405"/>
                    <a:pt x="1" y="881"/>
                  </a:cubicBezTo>
                  <a:lnTo>
                    <a:pt x="1" y="5597"/>
                  </a:lnTo>
                  <a:cubicBezTo>
                    <a:pt x="1" y="5716"/>
                    <a:pt x="96" y="5811"/>
                    <a:pt x="215" y="5811"/>
                  </a:cubicBezTo>
                  <a:cubicBezTo>
                    <a:pt x="334" y="5811"/>
                    <a:pt x="429" y="5716"/>
                    <a:pt x="429" y="5597"/>
                  </a:cubicBezTo>
                  <a:lnTo>
                    <a:pt x="429" y="881"/>
                  </a:lnTo>
                  <a:cubicBezTo>
                    <a:pt x="429" y="596"/>
                    <a:pt x="644" y="405"/>
                    <a:pt x="882" y="405"/>
                  </a:cubicBezTo>
                  <a:lnTo>
                    <a:pt x="6597" y="405"/>
                  </a:lnTo>
                  <a:cubicBezTo>
                    <a:pt x="6835" y="405"/>
                    <a:pt x="7026" y="596"/>
                    <a:pt x="7026" y="881"/>
                  </a:cubicBezTo>
                  <a:lnTo>
                    <a:pt x="7026" y="1643"/>
                  </a:lnTo>
                  <a:cubicBezTo>
                    <a:pt x="7026" y="1762"/>
                    <a:pt x="7121" y="1858"/>
                    <a:pt x="7240" y="1858"/>
                  </a:cubicBezTo>
                  <a:cubicBezTo>
                    <a:pt x="7359" y="1858"/>
                    <a:pt x="7455" y="1762"/>
                    <a:pt x="7455" y="1643"/>
                  </a:cubicBezTo>
                  <a:lnTo>
                    <a:pt x="7455" y="881"/>
                  </a:lnTo>
                  <a:cubicBezTo>
                    <a:pt x="7455" y="405"/>
                    <a:pt x="7050" y="0"/>
                    <a:pt x="65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8"/>
            <p:cNvSpPr/>
            <p:nvPr/>
          </p:nvSpPr>
          <p:spPr>
            <a:xfrm>
              <a:off x="2384704" y="2713716"/>
              <a:ext cx="89277" cy="230600"/>
            </a:xfrm>
            <a:custGeom>
              <a:avLst/>
              <a:gdLst/>
              <a:ahLst/>
              <a:cxnLst/>
              <a:rect l="l" t="t" r="r" b="b"/>
              <a:pathLst>
                <a:path w="2573" h="6646" extrusionOk="0">
                  <a:moveTo>
                    <a:pt x="215" y="1"/>
                  </a:moveTo>
                  <a:cubicBezTo>
                    <a:pt x="96" y="1"/>
                    <a:pt x="1" y="96"/>
                    <a:pt x="1" y="215"/>
                  </a:cubicBezTo>
                  <a:lnTo>
                    <a:pt x="1" y="5788"/>
                  </a:lnTo>
                  <a:cubicBezTo>
                    <a:pt x="1" y="6264"/>
                    <a:pt x="382" y="6645"/>
                    <a:pt x="858" y="6645"/>
                  </a:cubicBezTo>
                  <a:lnTo>
                    <a:pt x="2358" y="6645"/>
                  </a:lnTo>
                  <a:cubicBezTo>
                    <a:pt x="2478" y="6645"/>
                    <a:pt x="2549" y="6550"/>
                    <a:pt x="2549" y="6431"/>
                  </a:cubicBezTo>
                  <a:cubicBezTo>
                    <a:pt x="2573" y="6359"/>
                    <a:pt x="2478" y="6264"/>
                    <a:pt x="2358" y="6264"/>
                  </a:cubicBezTo>
                  <a:lnTo>
                    <a:pt x="858" y="6264"/>
                  </a:lnTo>
                  <a:cubicBezTo>
                    <a:pt x="620" y="6264"/>
                    <a:pt x="406" y="6050"/>
                    <a:pt x="406" y="5788"/>
                  </a:cubicBezTo>
                  <a:lnTo>
                    <a:pt x="406" y="215"/>
                  </a:lnTo>
                  <a:cubicBezTo>
                    <a:pt x="406" y="96"/>
                    <a:pt x="334" y="1"/>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8"/>
            <p:cNvSpPr/>
            <p:nvPr/>
          </p:nvSpPr>
          <p:spPr>
            <a:xfrm>
              <a:off x="2433454" y="2824470"/>
              <a:ext cx="162003" cy="72726"/>
            </a:xfrm>
            <a:custGeom>
              <a:avLst/>
              <a:gdLst/>
              <a:ahLst/>
              <a:cxnLst/>
              <a:rect l="l" t="t" r="r" b="b"/>
              <a:pathLst>
                <a:path w="4669" h="2096" extrusionOk="0">
                  <a:moveTo>
                    <a:pt x="3668" y="381"/>
                  </a:moveTo>
                  <a:cubicBezTo>
                    <a:pt x="3978" y="381"/>
                    <a:pt x="4287" y="643"/>
                    <a:pt x="4287" y="1024"/>
                  </a:cubicBezTo>
                  <a:cubicBezTo>
                    <a:pt x="4287" y="1381"/>
                    <a:pt x="4026" y="1643"/>
                    <a:pt x="3668" y="1643"/>
                  </a:cubicBezTo>
                  <a:lnTo>
                    <a:pt x="1001" y="1643"/>
                  </a:lnTo>
                  <a:cubicBezTo>
                    <a:pt x="691" y="1643"/>
                    <a:pt x="382" y="1381"/>
                    <a:pt x="382" y="1024"/>
                  </a:cubicBezTo>
                  <a:cubicBezTo>
                    <a:pt x="382" y="667"/>
                    <a:pt x="644" y="381"/>
                    <a:pt x="1001" y="381"/>
                  </a:cubicBezTo>
                  <a:close/>
                  <a:moveTo>
                    <a:pt x="1001" y="0"/>
                  </a:moveTo>
                  <a:cubicBezTo>
                    <a:pt x="453" y="0"/>
                    <a:pt x="1" y="453"/>
                    <a:pt x="1" y="1048"/>
                  </a:cubicBezTo>
                  <a:cubicBezTo>
                    <a:pt x="1" y="1643"/>
                    <a:pt x="453" y="2096"/>
                    <a:pt x="1001" y="2096"/>
                  </a:cubicBezTo>
                  <a:lnTo>
                    <a:pt x="3668" y="2096"/>
                  </a:lnTo>
                  <a:cubicBezTo>
                    <a:pt x="4216" y="2096"/>
                    <a:pt x="4668" y="1643"/>
                    <a:pt x="4668" y="1048"/>
                  </a:cubicBezTo>
                  <a:cubicBezTo>
                    <a:pt x="4668" y="453"/>
                    <a:pt x="4216" y="0"/>
                    <a:pt x="3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8"/>
            <p:cNvSpPr/>
            <p:nvPr/>
          </p:nvSpPr>
          <p:spPr>
            <a:xfrm>
              <a:off x="2433454" y="2728601"/>
              <a:ext cx="162003" cy="71928"/>
            </a:xfrm>
            <a:custGeom>
              <a:avLst/>
              <a:gdLst/>
              <a:ahLst/>
              <a:cxnLst/>
              <a:rect l="l" t="t" r="r" b="b"/>
              <a:pathLst>
                <a:path w="4669" h="2073" extrusionOk="0">
                  <a:moveTo>
                    <a:pt x="3668" y="405"/>
                  </a:moveTo>
                  <a:cubicBezTo>
                    <a:pt x="3978" y="405"/>
                    <a:pt x="4287" y="667"/>
                    <a:pt x="4287" y="1048"/>
                  </a:cubicBezTo>
                  <a:cubicBezTo>
                    <a:pt x="4287" y="1358"/>
                    <a:pt x="4026" y="1668"/>
                    <a:pt x="3668" y="1668"/>
                  </a:cubicBezTo>
                  <a:lnTo>
                    <a:pt x="1001" y="1668"/>
                  </a:lnTo>
                  <a:cubicBezTo>
                    <a:pt x="691" y="1668"/>
                    <a:pt x="382" y="1406"/>
                    <a:pt x="382" y="1048"/>
                  </a:cubicBezTo>
                  <a:cubicBezTo>
                    <a:pt x="382" y="691"/>
                    <a:pt x="644" y="405"/>
                    <a:pt x="1001" y="405"/>
                  </a:cubicBezTo>
                  <a:close/>
                  <a:moveTo>
                    <a:pt x="1001" y="1"/>
                  </a:moveTo>
                  <a:cubicBezTo>
                    <a:pt x="453" y="1"/>
                    <a:pt x="1" y="453"/>
                    <a:pt x="1" y="1048"/>
                  </a:cubicBezTo>
                  <a:cubicBezTo>
                    <a:pt x="1" y="1644"/>
                    <a:pt x="453" y="2072"/>
                    <a:pt x="1001" y="2072"/>
                  </a:cubicBezTo>
                  <a:lnTo>
                    <a:pt x="3668" y="2072"/>
                  </a:lnTo>
                  <a:cubicBezTo>
                    <a:pt x="4216" y="2072"/>
                    <a:pt x="4668" y="1644"/>
                    <a:pt x="4668" y="1048"/>
                  </a:cubicBezTo>
                  <a:cubicBezTo>
                    <a:pt x="4668" y="453"/>
                    <a:pt x="4216" y="1"/>
                    <a:pt x="36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8"/>
            <p:cNvSpPr/>
            <p:nvPr/>
          </p:nvSpPr>
          <p:spPr>
            <a:xfrm>
              <a:off x="2433454" y="2633564"/>
              <a:ext cx="162003" cy="71928"/>
            </a:xfrm>
            <a:custGeom>
              <a:avLst/>
              <a:gdLst/>
              <a:ahLst/>
              <a:cxnLst/>
              <a:rect l="l" t="t" r="r" b="b"/>
              <a:pathLst>
                <a:path w="4669" h="2073" extrusionOk="0">
                  <a:moveTo>
                    <a:pt x="2144" y="382"/>
                  </a:moveTo>
                  <a:lnTo>
                    <a:pt x="2144" y="1620"/>
                  </a:lnTo>
                  <a:lnTo>
                    <a:pt x="1001" y="1620"/>
                  </a:lnTo>
                  <a:cubicBezTo>
                    <a:pt x="989" y="1621"/>
                    <a:pt x="977" y="1622"/>
                    <a:pt x="965" y="1622"/>
                  </a:cubicBezTo>
                  <a:cubicBezTo>
                    <a:pt x="668" y="1622"/>
                    <a:pt x="382" y="1344"/>
                    <a:pt x="382" y="1001"/>
                  </a:cubicBezTo>
                  <a:cubicBezTo>
                    <a:pt x="382" y="644"/>
                    <a:pt x="644" y="382"/>
                    <a:pt x="1001" y="382"/>
                  </a:cubicBezTo>
                  <a:close/>
                  <a:moveTo>
                    <a:pt x="3668" y="382"/>
                  </a:moveTo>
                  <a:cubicBezTo>
                    <a:pt x="3978" y="382"/>
                    <a:pt x="4287" y="644"/>
                    <a:pt x="4287" y="1001"/>
                  </a:cubicBezTo>
                  <a:cubicBezTo>
                    <a:pt x="4287" y="1358"/>
                    <a:pt x="4026" y="1644"/>
                    <a:pt x="3668" y="1644"/>
                  </a:cubicBezTo>
                  <a:lnTo>
                    <a:pt x="2525" y="1644"/>
                  </a:lnTo>
                  <a:lnTo>
                    <a:pt x="2525" y="382"/>
                  </a:lnTo>
                  <a:close/>
                  <a:moveTo>
                    <a:pt x="1001" y="1"/>
                  </a:moveTo>
                  <a:cubicBezTo>
                    <a:pt x="453" y="1"/>
                    <a:pt x="1" y="453"/>
                    <a:pt x="1" y="1049"/>
                  </a:cubicBezTo>
                  <a:cubicBezTo>
                    <a:pt x="1" y="1597"/>
                    <a:pt x="453" y="2073"/>
                    <a:pt x="1001" y="2073"/>
                  </a:cubicBezTo>
                  <a:lnTo>
                    <a:pt x="3668" y="2073"/>
                  </a:lnTo>
                  <a:cubicBezTo>
                    <a:pt x="4216" y="2073"/>
                    <a:pt x="4668" y="1644"/>
                    <a:pt x="4668" y="1049"/>
                  </a:cubicBezTo>
                  <a:cubicBezTo>
                    <a:pt x="4668" y="453"/>
                    <a:pt x="4216" y="1"/>
                    <a:pt x="36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8"/>
            <p:cNvSpPr/>
            <p:nvPr/>
          </p:nvSpPr>
          <p:spPr>
            <a:xfrm>
              <a:off x="2433454" y="2538563"/>
              <a:ext cx="162003" cy="71928"/>
            </a:xfrm>
            <a:custGeom>
              <a:avLst/>
              <a:gdLst/>
              <a:ahLst/>
              <a:cxnLst/>
              <a:rect l="l" t="t" r="r" b="b"/>
              <a:pathLst>
                <a:path w="4669" h="2073" extrusionOk="0">
                  <a:moveTo>
                    <a:pt x="2144" y="381"/>
                  </a:moveTo>
                  <a:lnTo>
                    <a:pt x="2144" y="1620"/>
                  </a:lnTo>
                  <a:lnTo>
                    <a:pt x="1001" y="1620"/>
                  </a:lnTo>
                  <a:cubicBezTo>
                    <a:pt x="989" y="1621"/>
                    <a:pt x="977" y="1621"/>
                    <a:pt x="965" y="1621"/>
                  </a:cubicBezTo>
                  <a:cubicBezTo>
                    <a:pt x="668" y="1621"/>
                    <a:pt x="382" y="1344"/>
                    <a:pt x="382" y="1001"/>
                  </a:cubicBezTo>
                  <a:cubicBezTo>
                    <a:pt x="382" y="643"/>
                    <a:pt x="644" y="381"/>
                    <a:pt x="1001" y="381"/>
                  </a:cubicBezTo>
                  <a:close/>
                  <a:moveTo>
                    <a:pt x="3668" y="381"/>
                  </a:moveTo>
                  <a:cubicBezTo>
                    <a:pt x="3978" y="381"/>
                    <a:pt x="4287" y="643"/>
                    <a:pt x="4287" y="1001"/>
                  </a:cubicBezTo>
                  <a:cubicBezTo>
                    <a:pt x="4287" y="1358"/>
                    <a:pt x="4026" y="1644"/>
                    <a:pt x="3668" y="1644"/>
                  </a:cubicBezTo>
                  <a:lnTo>
                    <a:pt x="2525" y="1644"/>
                  </a:lnTo>
                  <a:lnTo>
                    <a:pt x="2525" y="381"/>
                  </a:lnTo>
                  <a:close/>
                  <a:moveTo>
                    <a:pt x="1001" y="0"/>
                  </a:moveTo>
                  <a:cubicBezTo>
                    <a:pt x="453" y="0"/>
                    <a:pt x="1" y="453"/>
                    <a:pt x="1" y="1048"/>
                  </a:cubicBezTo>
                  <a:cubicBezTo>
                    <a:pt x="1" y="1596"/>
                    <a:pt x="453" y="2072"/>
                    <a:pt x="1001" y="2072"/>
                  </a:cubicBezTo>
                  <a:lnTo>
                    <a:pt x="3668" y="2072"/>
                  </a:lnTo>
                  <a:cubicBezTo>
                    <a:pt x="4216" y="2072"/>
                    <a:pt x="4668" y="1644"/>
                    <a:pt x="4668" y="1048"/>
                  </a:cubicBezTo>
                  <a:cubicBezTo>
                    <a:pt x="4668" y="453"/>
                    <a:pt x="4216" y="0"/>
                    <a:pt x="3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8"/>
            <p:cNvSpPr/>
            <p:nvPr/>
          </p:nvSpPr>
          <p:spPr>
            <a:xfrm>
              <a:off x="2604512" y="2599700"/>
              <a:ext cx="14920" cy="130601"/>
            </a:xfrm>
            <a:custGeom>
              <a:avLst/>
              <a:gdLst/>
              <a:ahLst/>
              <a:cxnLst/>
              <a:rect l="l" t="t" r="r" b="b"/>
              <a:pathLst>
                <a:path w="430" h="3764" extrusionOk="0">
                  <a:moveTo>
                    <a:pt x="215" y="1"/>
                  </a:moveTo>
                  <a:cubicBezTo>
                    <a:pt x="96" y="1"/>
                    <a:pt x="0" y="72"/>
                    <a:pt x="0" y="191"/>
                  </a:cubicBezTo>
                  <a:lnTo>
                    <a:pt x="0" y="3573"/>
                  </a:lnTo>
                  <a:cubicBezTo>
                    <a:pt x="0" y="3668"/>
                    <a:pt x="96" y="3763"/>
                    <a:pt x="215" y="3763"/>
                  </a:cubicBezTo>
                  <a:cubicBezTo>
                    <a:pt x="334" y="3763"/>
                    <a:pt x="429" y="3668"/>
                    <a:pt x="429" y="3573"/>
                  </a:cubicBezTo>
                  <a:lnTo>
                    <a:pt x="429" y="191"/>
                  </a:lnTo>
                  <a:cubicBezTo>
                    <a:pt x="429" y="72"/>
                    <a:pt x="334" y="1"/>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8"/>
            <p:cNvSpPr/>
            <p:nvPr/>
          </p:nvSpPr>
          <p:spPr>
            <a:xfrm>
              <a:off x="2604512" y="2744319"/>
              <a:ext cx="14920" cy="39694"/>
            </a:xfrm>
            <a:custGeom>
              <a:avLst/>
              <a:gdLst/>
              <a:ahLst/>
              <a:cxnLst/>
              <a:rect l="l" t="t" r="r" b="b"/>
              <a:pathLst>
                <a:path w="430" h="1144" extrusionOk="0">
                  <a:moveTo>
                    <a:pt x="215" y="0"/>
                  </a:moveTo>
                  <a:cubicBezTo>
                    <a:pt x="96" y="0"/>
                    <a:pt x="0" y="72"/>
                    <a:pt x="0" y="191"/>
                  </a:cubicBezTo>
                  <a:lnTo>
                    <a:pt x="0" y="953"/>
                  </a:lnTo>
                  <a:cubicBezTo>
                    <a:pt x="0" y="1072"/>
                    <a:pt x="96" y="1143"/>
                    <a:pt x="215" y="1143"/>
                  </a:cubicBezTo>
                  <a:cubicBezTo>
                    <a:pt x="334" y="1143"/>
                    <a:pt x="429" y="1072"/>
                    <a:pt x="429" y="953"/>
                  </a:cubicBezTo>
                  <a:lnTo>
                    <a:pt x="429" y="191"/>
                  </a:lnTo>
                  <a:cubicBezTo>
                    <a:pt x="429" y="72"/>
                    <a:pt x="334" y="0"/>
                    <a:pt x="2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8"/>
            <p:cNvSpPr/>
            <p:nvPr/>
          </p:nvSpPr>
          <p:spPr>
            <a:xfrm>
              <a:off x="2409512" y="2745950"/>
              <a:ext cx="14087" cy="131434"/>
            </a:xfrm>
            <a:custGeom>
              <a:avLst/>
              <a:gdLst/>
              <a:ahLst/>
              <a:cxnLst/>
              <a:rect l="l" t="t" r="r" b="b"/>
              <a:pathLst>
                <a:path w="406" h="3788" extrusionOk="0">
                  <a:moveTo>
                    <a:pt x="215" y="1"/>
                  </a:moveTo>
                  <a:cubicBezTo>
                    <a:pt x="95" y="25"/>
                    <a:pt x="0" y="120"/>
                    <a:pt x="0" y="215"/>
                  </a:cubicBezTo>
                  <a:lnTo>
                    <a:pt x="0" y="3573"/>
                  </a:lnTo>
                  <a:cubicBezTo>
                    <a:pt x="0" y="3692"/>
                    <a:pt x="95" y="3787"/>
                    <a:pt x="215" y="3787"/>
                  </a:cubicBezTo>
                  <a:cubicBezTo>
                    <a:pt x="334" y="3787"/>
                    <a:pt x="405" y="3692"/>
                    <a:pt x="405" y="3573"/>
                  </a:cubicBezTo>
                  <a:lnTo>
                    <a:pt x="405" y="215"/>
                  </a:lnTo>
                  <a:cubicBezTo>
                    <a:pt x="405" y="96"/>
                    <a:pt x="334" y="1"/>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8"/>
            <p:cNvSpPr/>
            <p:nvPr/>
          </p:nvSpPr>
          <p:spPr>
            <a:xfrm>
              <a:off x="2491294" y="2576556"/>
              <a:ext cx="251245" cy="399958"/>
            </a:xfrm>
            <a:custGeom>
              <a:avLst/>
              <a:gdLst/>
              <a:ahLst/>
              <a:cxnLst/>
              <a:rect l="l" t="t" r="r" b="b"/>
              <a:pathLst>
                <a:path w="7241" h="11527" extrusionOk="0">
                  <a:moveTo>
                    <a:pt x="4264" y="7931"/>
                  </a:moveTo>
                  <a:cubicBezTo>
                    <a:pt x="4430" y="7931"/>
                    <a:pt x="4573" y="7979"/>
                    <a:pt x="4669" y="8098"/>
                  </a:cubicBezTo>
                  <a:lnTo>
                    <a:pt x="5478" y="8907"/>
                  </a:lnTo>
                  <a:lnTo>
                    <a:pt x="4621" y="9788"/>
                  </a:lnTo>
                  <a:lnTo>
                    <a:pt x="3811" y="9003"/>
                  </a:lnTo>
                  <a:cubicBezTo>
                    <a:pt x="3573" y="8717"/>
                    <a:pt x="3573" y="8336"/>
                    <a:pt x="3811" y="8098"/>
                  </a:cubicBezTo>
                  <a:cubicBezTo>
                    <a:pt x="3930" y="7979"/>
                    <a:pt x="4073" y="7931"/>
                    <a:pt x="4264" y="7931"/>
                  </a:cubicBezTo>
                  <a:close/>
                  <a:moveTo>
                    <a:pt x="3263" y="9812"/>
                  </a:moveTo>
                  <a:lnTo>
                    <a:pt x="3263" y="11074"/>
                  </a:lnTo>
                  <a:lnTo>
                    <a:pt x="2144" y="11074"/>
                  </a:lnTo>
                  <a:cubicBezTo>
                    <a:pt x="1787" y="11074"/>
                    <a:pt x="1501" y="10813"/>
                    <a:pt x="1501" y="10455"/>
                  </a:cubicBezTo>
                  <a:cubicBezTo>
                    <a:pt x="1501" y="10098"/>
                    <a:pt x="1787" y="9812"/>
                    <a:pt x="2144" y="9812"/>
                  </a:cubicBezTo>
                  <a:close/>
                  <a:moveTo>
                    <a:pt x="4097" y="9836"/>
                  </a:moveTo>
                  <a:lnTo>
                    <a:pt x="5169" y="10932"/>
                  </a:lnTo>
                  <a:cubicBezTo>
                    <a:pt x="5050" y="11027"/>
                    <a:pt x="4930" y="11074"/>
                    <a:pt x="4788" y="11074"/>
                  </a:cubicBezTo>
                  <a:lnTo>
                    <a:pt x="3621" y="11074"/>
                  </a:lnTo>
                  <a:lnTo>
                    <a:pt x="3621" y="9836"/>
                  </a:lnTo>
                  <a:close/>
                  <a:moveTo>
                    <a:pt x="5740" y="9193"/>
                  </a:moveTo>
                  <a:lnTo>
                    <a:pt x="6550" y="10003"/>
                  </a:lnTo>
                  <a:cubicBezTo>
                    <a:pt x="6812" y="10265"/>
                    <a:pt x="6812" y="10670"/>
                    <a:pt x="6574" y="10908"/>
                  </a:cubicBezTo>
                  <a:cubicBezTo>
                    <a:pt x="6455" y="11003"/>
                    <a:pt x="6312" y="11074"/>
                    <a:pt x="6121" y="11074"/>
                  </a:cubicBezTo>
                  <a:cubicBezTo>
                    <a:pt x="5954" y="11074"/>
                    <a:pt x="5788" y="11027"/>
                    <a:pt x="5669" y="10908"/>
                  </a:cubicBezTo>
                  <a:lnTo>
                    <a:pt x="4883" y="10098"/>
                  </a:lnTo>
                  <a:lnTo>
                    <a:pt x="5740" y="9193"/>
                  </a:lnTo>
                  <a:close/>
                  <a:moveTo>
                    <a:pt x="4168" y="1"/>
                  </a:moveTo>
                  <a:cubicBezTo>
                    <a:pt x="4049" y="1"/>
                    <a:pt x="3954" y="96"/>
                    <a:pt x="3954" y="215"/>
                  </a:cubicBezTo>
                  <a:lnTo>
                    <a:pt x="3954" y="7526"/>
                  </a:lnTo>
                  <a:cubicBezTo>
                    <a:pt x="3787" y="7598"/>
                    <a:pt x="3621" y="7693"/>
                    <a:pt x="3502" y="7812"/>
                  </a:cubicBezTo>
                  <a:cubicBezTo>
                    <a:pt x="3121" y="8193"/>
                    <a:pt x="3121" y="8836"/>
                    <a:pt x="3502" y="9265"/>
                  </a:cubicBezTo>
                  <a:lnTo>
                    <a:pt x="3692" y="9431"/>
                  </a:lnTo>
                  <a:lnTo>
                    <a:pt x="2073" y="9431"/>
                  </a:lnTo>
                  <a:cubicBezTo>
                    <a:pt x="1596" y="9431"/>
                    <a:pt x="1215" y="9765"/>
                    <a:pt x="1096" y="10217"/>
                  </a:cubicBezTo>
                  <a:lnTo>
                    <a:pt x="215" y="10217"/>
                  </a:lnTo>
                  <a:cubicBezTo>
                    <a:pt x="96" y="10217"/>
                    <a:pt x="1" y="10312"/>
                    <a:pt x="1" y="10431"/>
                  </a:cubicBezTo>
                  <a:cubicBezTo>
                    <a:pt x="1" y="10551"/>
                    <a:pt x="96" y="10622"/>
                    <a:pt x="215" y="10622"/>
                  </a:cubicBezTo>
                  <a:lnTo>
                    <a:pt x="1120" y="10622"/>
                  </a:lnTo>
                  <a:cubicBezTo>
                    <a:pt x="1192" y="11146"/>
                    <a:pt x="1596" y="11527"/>
                    <a:pt x="2144" y="11527"/>
                  </a:cubicBezTo>
                  <a:lnTo>
                    <a:pt x="4788" y="11527"/>
                  </a:lnTo>
                  <a:cubicBezTo>
                    <a:pt x="5050" y="11527"/>
                    <a:pt x="5288" y="11432"/>
                    <a:pt x="5478" y="11265"/>
                  </a:cubicBezTo>
                  <a:cubicBezTo>
                    <a:pt x="5645" y="11432"/>
                    <a:pt x="5883" y="11527"/>
                    <a:pt x="6169" y="11527"/>
                  </a:cubicBezTo>
                  <a:cubicBezTo>
                    <a:pt x="6431" y="11527"/>
                    <a:pt x="6693" y="11408"/>
                    <a:pt x="6859" y="11217"/>
                  </a:cubicBezTo>
                  <a:cubicBezTo>
                    <a:pt x="7240" y="10789"/>
                    <a:pt x="7240" y="10122"/>
                    <a:pt x="6836" y="9741"/>
                  </a:cubicBezTo>
                  <a:lnTo>
                    <a:pt x="4978" y="7812"/>
                  </a:lnTo>
                  <a:cubicBezTo>
                    <a:pt x="4811" y="7621"/>
                    <a:pt x="4621" y="7526"/>
                    <a:pt x="4383" y="7502"/>
                  </a:cubicBezTo>
                  <a:lnTo>
                    <a:pt x="4383" y="215"/>
                  </a:lnTo>
                  <a:cubicBezTo>
                    <a:pt x="4383" y="96"/>
                    <a:pt x="4287" y="1"/>
                    <a:pt x="41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58"/>
          <p:cNvGrpSpPr/>
          <p:nvPr/>
        </p:nvGrpSpPr>
        <p:grpSpPr>
          <a:xfrm>
            <a:off x="2548039" y="1779490"/>
            <a:ext cx="471019" cy="462761"/>
            <a:chOff x="2346710" y="3121099"/>
            <a:chExt cx="471019" cy="462761"/>
          </a:xfrm>
        </p:grpSpPr>
        <p:sp>
          <p:nvSpPr>
            <p:cNvPr id="849" name="Google Shape;849;p58"/>
            <p:cNvSpPr/>
            <p:nvPr/>
          </p:nvSpPr>
          <p:spPr>
            <a:xfrm>
              <a:off x="2361560" y="3362385"/>
              <a:ext cx="256206" cy="221474"/>
            </a:xfrm>
            <a:custGeom>
              <a:avLst/>
              <a:gdLst/>
              <a:ahLst/>
              <a:cxnLst/>
              <a:rect l="l" t="t" r="r" b="b"/>
              <a:pathLst>
                <a:path w="7384" h="6383" extrusionOk="0">
                  <a:moveTo>
                    <a:pt x="3811" y="2215"/>
                  </a:moveTo>
                  <a:cubicBezTo>
                    <a:pt x="3907" y="2310"/>
                    <a:pt x="4026" y="2358"/>
                    <a:pt x="4145" y="2429"/>
                  </a:cubicBezTo>
                  <a:lnTo>
                    <a:pt x="2525" y="4144"/>
                  </a:lnTo>
                  <a:cubicBezTo>
                    <a:pt x="2478" y="4168"/>
                    <a:pt x="2430" y="4215"/>
                    <a:pt x="2359" y="4215"/>
                  </a:cubicBezTo>
                  <a:cubicBezTo>
                    <a:pt x="2311" y="4215"/>
                    <a:pt x="2263" y="4168"/>
                    <a:pt x="2216" y="4144"/>
                  </a:cubicBezTo>
                  <a:cubicBezTo>
                    <a:pt x="2192" y="4120"/>
                    <a:pt x="2168" y="4049"/>
                    <a:pt x="2168" y="4001"/>
                  </a:cubicBezTo>
                  <a:cubicBezTo>
                    <a:pt x="2168" y="3930"/>
                    <a:pt x="2192" y="3906"/>
                    <a:pt x="2216" y="3858"/>
                  </a:cubicBezTo>
                  <a:lnTo>
                    <a:pt x="3811" y="2215"/>
                  </a:lnTo>
                  <a:close/>
                  <a:moveTo>
                    <a:pt x="2001" y="2858"/>
                  </a:moveTo>
                  <a:cubicBezTo>
                    <a:pt x="2216" y="2858"/>
                    <a:pt x="2406" y="2906"/>
                    <a:pt x="2597" y="2977"/>
                  </a:cubicBezTo>
                  <a:lnTo>
                    <a:pt x="1978" y="3620"/>
                  </a:lnTo>
                  <a:cubicBezTo>
                    <a:pt x="1739" y="3858"/>
                    <a:pt x="1739" y="4239"/>
                    <a:pt x="1978" y="4454"/>
                  </a:cubicBezTo>
                  <a:cubicBezTo>
                    <a:pt x="2097" y="4573"/>
                    <a:pt x="2240" y="4620"/>
                    <a:pt x="2382" y="4620"/>
                  </a:cubicBezTo>
                  <a:cubicBezTo>
                    <a:pt x="2549" y="4620"/>
                    <a:pt x="2692" y="4573"/>
                    <a:pt x="2811" y="4454"/>
                  </a:cubicBezTo>
                  <a:lnTo>
                    <a:pt x="3430" y="3811"/>
                  </a:lnTo>
                  <a:cubicBezTo>
                    <a:pt x="3502" y="4001"/>
                    <a:pt x="3526" y="4215"/>
                    <a:pt x="3526" y="4406"/>
                  </a:cubicBezTo>
                  <a:cubicBezTo>
                    <a:pt x="3526" y="5287"/>
                    <a:pt x="2835" y="5954"/>
                    <a:pt x="2001" y="5954"/>
                  </a:cubicBezTo>
                  <a:cubicBezTo>
                    <a:pt x="1168" y="5954"/>
                    <a:pt x="477" y="5239"/>
                    <a:pt x="477" y="4406"/>
                  </a:cubicBezTo>
                  <a:cubicBezTo>
                    <a:pt x="477" y="3549"/>
                    <a:pt x="1168" y="2858"/>
                    <a:pt x="2001" y="2858"/>
                  </a:cubicBezTo>
                  <a:close/>
                  <a:moveTo>
                    <a:pt x="2835" y="0"/>
                  </a:moveTo>
                  <a:cubicBezTo>
                    <a:pt x="2716" y="48"/>
                    <a:pt x="2668" y="119"/>
                    <a:pt x="2668" y="238"/>
                  </a:cubicBezTo>
                  <a:cubicBezTo>
                    <a:pt x="2763" y="905"/>
                    <a:pt x="3049" y="1501"/>
                    <a:pt x="3526" y="1977"/>
                  </a:cubicBezTo>
                  <a:lnTo>
                    <a:pt x="2835" y="2667"/>
                  </a:lnTo>
                  <a:cubicBezTo>
                    <a:pt x="2573" y="2501"/>
                    <a:pt x="2263" y="2453"/>
                    <a:pt x="1954" y="2453"/>
                  </a:cubicBezTo>
                  <a:cubicBezTo>
                    <a:pt x="882" y="2453"/>
                    <a:pt x="1" y="3334"/>
                    <a:pt x="1" y="4406"/>
                  </a:cubicBezTo>
                  <a:cubicBezTo>
                    <a:pt x="1" y="5478"/>
                    <a:pt x="882" y="6382"/>
                    <a:pt x="1954" y="6382"/>
                  </a:cubicBezTo>
                  <a:cubicBezTo>
                    <a:pt x="3025" y="6382"/>
                    <a:pt x="3883" y="5478"/>
                    <a:pt x="3883" y="4406"/>
                  </a:cubicBezTo>
                  <a:cubicBezTo>
                    <a:pt x="3883" y="4096"/>
                    <a:pt x="3811" y="3787"/>
                    <a:pt x="3668" y="3525"/>
                  </a:cubicBezTo>
                  <a:lnTo>
                    <a:pt x="4502" y="2667"/>
                  </a:lnTo>
                  <a:cubicBezTo>
                    <a:pt x="4859" y="2810"/>
                    <a:pt x="5240" y="2906"/>
                    <a:pt x="5669" y="2906"/>
                  </a:cubicBezTo>
                  <a:cubicBezTo>
                    <a:pt x="6240" y="2906"/>
                    <a:pt x="6788" y="2739"/>
                    <a:pt x="7264" y="2429"/>
                  </a:cubicBezTo>
                  <a:cubicBezTo>
                    <a:pt x="7360" y="2358"/>
                    <a:pt x="7383" y="2239"/>
                    <a:pt x="7336" y="2144"/>
                  </a:cubicBezTo>
                  <a:cubicBezTo>
                    <a:pt x="7336" y="2069"/>
                    <a:pt x="7280" y="2032"/>
                    <a:pt x="7215" y="2032"/>
                  </a:cubicBezTo>
                  <a:cubicBezTo>
                    <a:pt x="7176" y="2032"/>
                    <a:pt x="7133" y="2045"/>
                    <a:pt x="7098" y="2072"/>
                  </a:cubicBezTo>
                  <a:cubicBezTo>
                    <a:pt x="6693" y="2334"/>
                    <a:pt x="6217" y="2477"/>
                    <a:pt x="5693" y="2477"/>
                  </a:cubicBezTo>
                  <a:cubicBezTo>
                    <a:pt x="5073" y="2477"/>
                    <a:pt x="4454" y="2239"/>
                    <a:pt x="3978" y="1834"/>
                  </a:cubicBezTo>
                  <a:cubicBezTo>
                    <a:pt x="3502" y="1405"/>
                    <a:pt x="3192" y="810"/>
                    <a:pt x="3073" y="191"/>
                  </a:cubicBezTo>
                  <a:cubicBezTo>
                    <a:pt x="3049" y="72"/>
                    <a:pt x="2954" y="0"/>
                    <a:pt x="2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8"/>
            <p:cNvSpPr/>
            <p:nvPr/>
          </p:nvSpPr>
          <p:spPr>
            <a:xfrm>
              <a:off x="2346710" y="3121099"/>
              <a:ext cx="471019" cy="305754"/>
            </a:xfrm>
            <a:custGeom>
              <a:avLst/>
              <a:gdLst/>
              <a:ahLst/>
              <a:cxnLst/>
              <a:rect l="l" t="t" r="r" b="b"/>
              <a:pathLst>
                <a:path w="13575" h="8812" extrusionOk="0">
                  <a:moveTo>
                    <a:pt x="1929" y="405"/>
                  </a:moveTo>
                  <a:cubicBezTo>
                    <a:pt x="2763" y="405"/>
                    <a:pt x="3453" y="1120"/>
                    <a:pt x="3453" y="1953"/>
                  </a:cubicBezTo>
                  <a:cubicBezTo>
                    <a:pt x="3453" y="2834"/>
                    <a:pt x="2763" y="3501"/>
                    <a:pt x="1929" y="3501"/>
                  </a:cubicBezTo>
                  <a:cubicBezTo>
                    <a:pt x="1903" y="3503"/>
                    <a:pt x="1877" y="3503"/>
                    <a:pt x="1851" y="3503"/>
                  </a:cubicBezTo>
                  <a:cubicBezTo>
                    <a:pt x="1053" y="3503"/>
                    <a:pt x="405" y="2806"/>
                    <a:pt x="405" y="1953"/>
                  </a:cubicBezTo>
                  <a:cubicBezTo>
                    <a:pt x="405" y="1096"/>
                    <a:pt x="1096" y="405"/>
                    <a:pt x="1929" y="405"/>
                  </a:cubicBezTo>
                  <a:close/>
                  <a:moveTo>
                    <a:pt x="3430" y="3215"/>
                  </a:moveTo>
                  <a:lnTo>
                    <a:pt x="4406" y="4192"/>
                  </a:lnTo>
                  <a:cubicBezTo>
                    <a:pt x="4311" y="4263"/>
                    <a:pt x="4263" y="4311"/>
                    <a:pt x="4168" y="4382"/>
                  </a:cubicBezTo>
                  <a:cubicBezTo>
                    <a:pt x="4144" y="4406"/>
                    <a:pt x="4096" y="4406"/>
                    <a:pt x="4096" y="4430"/>
                  </a:cubicBezTo>
                  <a:lnTo>
                    <a:pt x="3144" y="3477"/>
                  </a:lnTo>
                  <a:cubicBezTo>
                    <a:pt x="3263" y="3382"/>
                    <a:pt x="3358" y="3311"/>
                    <a:pt x="3430" y="3215"/>
                  </a:cubicBezTo>
                  <a:close/>
                  <a:moveTo>
                    <a:pt x="9740" y="6573"/>
                  </a:moveTo>
                  <a:lnTo>
                    <a:pt x="9740" y="6716"/>
                  </a:lnTo>
                  <a:cubicBezTo>
                    <a:pt x="9740" y="6811"/>
                    <a:pt x="9740" y="6907"/>
                    <a:pt x="9764" y="6954"/>
                  </a:cubicBezTo>
                  <a:lnTo>
                    <a:pt x="7026" y="6954"/>
                  </a:lnTo>
                  <a:lnTo>
                    <a:pt x="7026" y="7002"/>
                  </a:lnTo>
                  <a:cubicBezTo>
                    <a:pt x="6907" y="7002"/>
                    <a:pt x="6835" y="6907"/>
                    <a:pt x="6835" y="6788"/>
                  </a:cubicBezTo>
                  <a:cubicBezTo>
                    <a:pt x="6835" y="6668"/>
                    <a:pt x="6930" y="6573"/>
                    <a:pt x="7026" y="6573"/>
                  </a:cubicBezTo>
                  <a:close/>
                  <a:moveTo>
                    <a:pt x="1929" y="0"/>
                  </a:moveTo>
                  <a:cubicBezTo>
                    <a:pt x="858" y="0"/>
                    <a:pt x="0" y="882"/>
                    <a:pt x="0" y="1953"/>
                  </a:cubicBezTo>
                  <a:cubicBezTo>
                    <a:pt x="0" y="3025"/>
                    <a:pt x="858" y="3930"/>
                    <a:pt x="1929" y="3930"/>
                  </a:cubicBezTo>
                  <a:cubicBezTo>
                    <a:pt x="2263" y="3930"/>
                    <a:pt x="2548" y="3835"/>
                    <a:pt x="2834" y="3715"/>
                  </a:cubicBezTo>
                  <a:lnTo>
                    <a:pt x="3834" y="4763"/>
                  </a:lnTo>
                  <a:cubicBezTo>
                    <a:pt x="3477" y="5168"/>
                    <a:pt x="3239" y="5692"/>
                    <a:pt x="3144" y="6240"/>
                  </a:cubicBezTo>
                  <a:cubicBezTo>
                    <a:pt x="3120" y="6359"/>
                    <a:pt x="3215" y="6454"/>
                    <a:pt x="3287" y="6478"/>
                  </a:cubicBezTo>
                  <a:cubicBezTo>
                    <a:pt x="3308" y="6487"/>
                    <a:pt x="3329" y="6490"/>
                    <a:pt x="3349" y="6490"/>
                  </a:cubicBezTo>
                  <a:cubicBezTo>
                    <a:pt x="3439" y="6490"/>
                    <a:pt x="3510" y="6409"/>
                    <a:pt x="3549" y="6311"/>
                  </a:cubicBezTo>
                  <a:cubicBezTo>
                    <a:pt x="3620" y="5692"/>
                    <a:pt x="3954" y="5121"/>
                    <a:pt x="4430" y="4692"/>
                  </a:cubicBezTo>
                  <a:cubicBezTo>
                    <a:pt x="4906" y="4287"/>
                    <a:pt x="5501" y="4049"/>
                    <a:pt x="6121" y="4049"/>
                  </a:cubicBezTo>
                  <a:cubicBezTo>
                    <a:pt x="7383" y="4049"/>
                    <a:pt x="8454" y="4978"/>
                    <a:pt x="8716" y="6192"/>
                  </a:cubicBezTo>
                  <a:lnTo>
                    <a:pt x="6978" y="6192"/>
                  </a:lnTo>
                  <a:cubicBezTo>
                    <a:pt x="6668" y="6192"/>
                    <a:pt x="6383" y="6454"/>
                    <a:pt x="6383" y="6788"/>
                  </a:cubicBezTo>
                  <a:cubicBezTo>
                    <a:pt x="6383" y="7121"/>
                    <a:pt x="6668" y="7383"/>
                    <a:pt x="6978" y="7383"/>
                  </a:cubicBezTo>
                  <a:lnTo>
                    <a:pt x="8693" y="7383"/>
                  </a:lnTo>
                  <a:cubicBezTo>
                    <a:pt x="8597" y="7764"/>
                    <a:pt x="8407" y="8121"/>
                    <a:pt x="8145" y="8455"/>
                  </a:cubicBezTo>
                  <a:cubicBezTo>
                    <a:pt x="8097" y="8550"/>
                    <a:pt x="8097" y="8669"/>
                    <a:pt x="8169" y="8740"/>
                  </a:cubicBezTo>
                  <a:cubicBezTo>
                    <a:pt x="8216" y="8788"/>
                    <a:pt x="8264" y="8812"/>
                    <a:pt x="8288" y="8812"/>
                  </a:cubicBezTo>
                  <a:cubicBezTo>
                    <a:pt x="8359" y="8812"/>
                    <a:pt x="8407" y="8788"/>
                    <a:pt x="8454" y="8740"/>
                  </a:cubicBezTo>
                  <a:cubicBezTo>
                    <a:pt x="8764" y="8359"/>
                    <a:pt x="8978" y="7907"/>
                    <a:pt x="9074" y="7407"/>
                  </a:cubicBezTo>
                  <a:lnTo>
                    <a:pt x="9788" y="7407"/>
                  </a:lnTo>
                  <a:cubicBezTo>
                    <a:pt x="10050" y="8193"/>
                    <a:pt x="10764" y="8717"/>
                    <a:pt x="11598" y="8717"/>
                  </a:cubicBezTo>
                  <a:cubicBezTo>
                    <a:pt x="12670" y="8717"/>
                    <a:pt x="13527" y="7835"/>
                    <a:pt x="13527" y="6764"/>
                  </a:cubicBezTo>
                  <a:cubicBezTo>
                    <a:pt x="13575" y="5859"/>
                    <a:pt x="13003" y="5097"/>
                    <a:pt x="12146" y="4859"/>
                  </a:cubicBezTo>
                  <a:cubicBezTo>
                    <a:pt x="12120" y="4848"/>
                    <a:pt x="12096" y="4844"/>
                    <a:pt x="12073" y="4844"/>
                  </a:cubicBezTo>
                  <a:cubicBezTo>
                    <a:pt x="11989" y="4844"/>
                    <a:pt x="11926" y="4908"/>
                    <a:pt x="11908" y="5001"/>
                  </a:cubicBezTo>
                  <a:cubicBezTo>
                    <a:pt x="11884" y="5121"/>
                    <a:pt x="11931" y="5216"/>
                    <a:pt x="12050" y="5240"/>
                  </a:cubicBezTo>
                  <a:cubicBezTo>
                    <a:pt x="12717" y="5406"/>
                    <a:pt x="13194" y="6049"/>
                    <a:pt x="13194" y="6764"/>
                  </a:cubicBezTo>
                  <a:cubicBezTo>
                    <a:pt x="13194" y="7621"/>
                    <a:pt x="12503" y="8312"/>
                    <a:pt x="11669" y="8312"/>
                  </a:cubicBezTo>
                  <a:cubicBezTo>
                    <a:pt x="10836" y="8312"/>
                    <a:pt x="10145" y="7597"/>
                    <a:pt x="10145" y="6764"/>
                  </a:cubicBezTo>
                  <a:cubicBezTo>
                    <a:pt x="10145" y="6049"/>
                    <a:pt x="10622" y="5454"/>
                    <a:pt x="11288" y="5240"/>
                  </a:cubicBezTo>
                  <a:cubicBezTo>
                    <a:pt x="11384" y="5216"/>
                    <a:pt x="11455" y="5097"/>
                    <a:pt x="11431" y="5001"/>
                  </a:cubicBezTo>
                  <a:cubicBezTo>
                    <a:pt x="11394" y="4908"/>
                    <a:pt x="11327" y="4844"/>
                    <a:pt x="11254" y="4844"/>
                  </a:cubicBezTo>
                  <a:cubicBezTo>
                    <a:pt x="11234" y="4844"/>
                    <a:pt x="11214" y="4848"/>
                    <a:pt x="11193" y="4859"/>
                  </a:cubicBezTo>
                  <a:cubicBezTo>
                    <a:pt x="10526" y="5025"/>
                    <a:pt x="10026" y="5573"/>
                    <a:pt x="9836" y="6192"/>
                  </a:cubicBezTo>
                  <a:lnTo>
                    <a:pt x="9145" y="6192"/>
                  </a:lnTo>
                  <a:cubicBezTo>
                    <a:pt x="8859" y="4740"/>
                    <a:pt x="7621" y="3620"/>
                    <a:pt x="6168" y="3620"/>
                  </a:cubicBezTo>
                  <a:cubicBezTo>
                    <a:pt x="5668" y="3620"/>
                    <a:pt x="5216" y="3739"/>
                    <a:pt x="4763" y="3977"/>
                  </a:cubicBezTo>
                  <a:lnTo>
                    <a:pt x="3668" y="2858"/>
                  </a:lnTo>
                  <a:cubicBezTo>
                    <a:pt x="3811" y="2596"/>
                    <a:pt x="3858" y="2287"/>
                    <a:pt x="3858" y="1953"/>
                  </a:cubicBezTo>
                  <a:cubicBezTo>
                    <a:pt x="3858" y="882"/>
                    <a:pt x="3001" y="0"/>
                    <a:pt x="19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8"/>
            <p:cNvSpPr/>
            <p:nvPr/>
          </p:nvSpPr>
          <p:spPr>
            <a:xfrm>
              <a:off x="2511141" y="3307841"/>
              <a:ext cx="14087" cy="14920"/>
            </a:xfrm>
            <a:custGeom>
              <a:avLst/>
              <a:gdLst/>
              <a:ahLst/>
              <a:cxnLst/>
              <a:rect l="l" t="t" r="r" b="b"/>
              <a:pathLst>
                <a:path w="406" h="430" extrusionOk="0">
                  <a:moveTo>
                    <a:pt x="191" y="1"/>
                  </a:moveTo>
                  <a:cubicBezTo>
                    <a:pt x="72" y="1"/>
                    <a:pt x="0" y="96"/>
                    <a:pt x="0" y="215"/>
                  </a:cubicBezTo>
                  <a:cubicBezTo>
                    <a:pt x="0" y="310"/>
                    <a:pt x="72" y="382"/>
                    <a:pt x="191" y="429"/>
                  </a:cubicBezTo>
                  <a:cubicBezTo>
                    <a:pt x="310" y="429"/>
                    <a:pt x="405" y="334"/>
                    <a:pt x="405" y="215"/>
                  </a:cubicBezTo>
                  <a:cubicBezTo>
                    <a:pt x="405" y="96"/>
                    <a:pt x="310" y="1"/>
                    <a:pt x="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8"/>
            <p:cNvSpPr/>
            <p:nvPr/>
          </p:nvSpPr>
          <p:spPr>
            <a:xfrm>
              <a:off x="2496256" y="3324357"/>
              <a:ext cx="14920" cy="14920"/>
            </a:xfrm>
            <a:custGeom>
              <a:avLst/>
              <a:gdLst/>
              <a:ahLst/>
              <a:cxnLst/>
              <a:rect l="l" t="t" r="r" b="b"/>
              <a:pathLst>
                <a:path w="430" h="430" extrusionOk="0">
                  <a:moveTo>
                    <a:pt x="215" y="1"/>
                  </a:moveTo>
                  <a:cubicBezTo>
                    <a:pt x="96" y="1"/>
                    <a:pt x="1" y="96"/>
                    <a:pt x="1" y="215"/>
                  </a:cubicBezTo>
                  <a:cubicBezTo>
                    <a:pt x="1" y="334"/>
                    <a:pt x="96" y="429"/>
                    <a:pt x="215" y="429"/>
                  </a:cubicBezTo>
                  <a:cubicBezTo>
                    <a:pt x="334" y="429"/>
                    <a:pt x="429" y="334"/>
                    <a:pt x="429" y="215"/>
                  </a:cubicBezTo>
                  <a:cubicBezTo>
                    <a:pt x="429" y="96"/>
                    <a:pt x="334" y="1"/>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8"/>
            <p:cNvSpPr/>
            <p:nvPr/>
          </p:nvSpPr>
          <p:spPr>
            <a:xfrm>
              <a:off x="2531786" y="3323524"/>
              <a:ext cx="14087" cy="14087"/>
            </a:xfrm>
            <a:custGeom>
              <a:avLst/>
              <a:gdLst/>
              <a:ahLst/>
              <a:cxnLst/>
              <a:rect l="l" t="t" r="r" b="b"/>
              <a:pathLst>
                <a:path w="406" h="406" extrusionOk="0">
                  <a:moveTo>
                    <a:pt x="191" y="1"/>
                  </a:moveTo>
                  <a:cubicBezTo>
                    <a:pt x="72" y="1"/>
                    <a:pt x="1" y="96"/>
                    <a:pt x="1" y="215"/>
                  </a:cubicBezTo>
                  <a:cubicBezTo>
                    <a:pt x="1" y="334"/>
                    <a:pt x="72" y="406"/>
                    <a:pt x="191" y="406"/>
                  </a:cubicBezTo>
                  <a:cubicBezTo>
                    <a:pt x="310" y="406"/>
                    <a:pt x="406" y="334"/>
                    <a:pt x="406" y="215"/>
                  </a:cubicBezTo>
                  <a:cubicBezTo>
                    <a:pt x="406" y="96"/>
                    <a:pt x="310" y="1"/>
                    <a:pt x="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8"/>
            <p:cNvSpPr/>
            <p:nvPr/>
          </p:nvSpPr>
          <p:spPr>
            <a:xfrm>
              <a:off x="2734246" y="3370643"/>
              <a:ext cx="14087" cy="14920"/>
            </a:xfrm>
            <a:custGeom>
              <a:avLst/>
              <a:gdLst/>
              <a:ahLst/>
              <a:cxnLst/>
              <a:rect l="l" t="t" r="r" b="b"/>
              <a:pathLst>
                <a:path w="406" h="430" extrusionOk="0">
                  <a:moveTo>
                    <a:pt x="191" y="0"/>
                  </a:moveTo>
                  <a:cubicBezTo>
                    <a:pt x="72" y="0"/>
                    <a:pt x="0" y="96"/>
                    <a:pt x="0" y="215"/>
                  </a:cubicBezTo>
                  <a:cubicBezTo>
                    <a:pt x="0" y="334"/>
                    <a:pt x="72" y="429"/>
                    <a:pt x="191" y="429"/>
                  </a:cubicBezTo>
                  <a:cubicBezTo>
                    <a:pt x="310" y="429"/>
                    <a:pt x="405" y="334"/>
                    <a:pt x="405" y="215"/>
                  </a:cubicBezTo>
                  <a:cubicBezTo>
                    <a:pt x="405" y="96"/>
                    <a:pt x="310" y="0"/>
                    <a:pt x="1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8"/>
            <p:cNvSpPr/>
            <p:nvPr/>
          </p:nvSpPr>
          <p:spPr>
            <a:xfrm>
              <a:off x="2406181" y="3515228"/>
              <a:ext cx="14920" cy="14920"/>
            </a:xfrm>
            <a:custGeom>
              <a:avLst/>
              <a:gdLst/>
              <a:ahLst/>
              <a:cxnLst/>
              <a:rect l="l" t="t" r="r" b="b"/>
              <a:pathLst>
                <a:path w="430" h="430" extrusionOk="0">
                  <a:moveTo>
                    <a:pt x="215" y="1"/>
                  </a:moveTo>
                  <a:cubicBezTo>
                    <a:pt x="96" y="1"/>
                    <a:pt x="1" y="96"/>
                    <a:pt x="1" y="215"/>
                  </a:cubicBezTo>
                  <a:cubicBezTo>
                    <a:pt x="1" y="334"/>
                    <a:pt x="96" y="430"/>
                    <a:pt x="215" y="430"/>
                  </a:cubicBezTo>
                  <a:cubicBezTo>
                    <a:pt x="334" y="430"/>
                    <a:pt x="430" y="334"/>
                    <a:pt x="430" y="215"/>
                  </a:cubicBezTo>
                  <a:cubicBezTo>
                    <a:pt x="430" y="120"/>
                    <a:pt x="334" y="1"/>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cxnSp>
        <p:nvCxnSpPr>
          <p:cNvPr id="656" name="Google Shape;656;p52"/>
          <p:cNvCxnSpPr/>
          <p:nvPr/>
        </p:nvCxnSpPr>
        <p:spPr>
          <a:xfrm>
            <a:off x="5326525" y="2260050"/>
            <a:ext cx="2660400" cy="0"/>
          </a:xfrm>
          <a:prstGeom prst="straightConnector1">
            <a:avLst/>
          </a:prstGeom>
          <a:noFill/>
          <a:ln w="19050" cap="flat" cmpd="sng">
            <a:solidFill>
              <a:schemeClr val="accent5"/>
            </a:solidFill>
            <a:prstDash val="solid"/>
            <a:round/>
            <a:headEnd type="none" w="med" len="med"/>
            <a:tailEnd type="none" w="med" len="med"/>
          </a:ln>
        </p:spPr>
      </p:cxnSp>
      <p:cxnSp>
        <p:nvCxnSpPr>
          <p:cNvPr id="657" name="Google Shape;657;p52"/>
          <p:cNvCxnSpPr/>
          <p:nvPr/>
        </p:nvCxnSpPr>
        <p:spPr>
          <a:xfrm>
            <a:off x="1410425" y="2260050"/>
            <a:ext cx="2660400" cy="0"/>
          </a:xfrm>
          <a:prstGeom prst="straightConnector1">
            <a:avLst/>
          </a:prstGeom>
          <a:noFill/>
          <a:ln w="19050" cap="flat" cmpd="sng">
            <a:solidFill>
              <a:schemeClr val="accent5"/>
            </a:solidFill>
            <a:prstDash val="solid"/>
            <a:round/>
            <a:headEnd type="none" w="med" len="med"/>
            <a:tailEnd type="none" w="med" len="med"/>
          </a:ln>
        </p:spPr>
      </p:cxnSp>
      <p:sp>
        <p:nvSpPr>
          <p:cNvPr id="658" name="Google Shape;658;p52"/>
          <p:cNvSpPr txBox="1">
            <a:spLocks noGrp="1"/>
          </p:cNvSpPr>
          <p:nvPr>
            <p:ph type="title"/>
          </p:nvPr>
        </p:nvSpPr>
        <p:spPr>
          <a:xfrm>
            <a:off x="715050" y="488750"/>
            <a:ext cx="771390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BLOOD GROUPS</a:t>
            </a:r>
            <a:endParaRPr/>
          </a:p>
        </p:txBody>
      </p:sp>
      <p:grpSp>
        <p:nvGrpSpPr>
          <p:cNvPr id="659" name="Google Shape;659;p52"/>
          <p:cNvGrpSpPr/>
          <p:nvPr/>
        </p:nvGrpSpPr>
        <p:grpSpPr>
          <a:xfrm>
            <a:off x="715100" y="1717475"/>
            <a:ext cx="737325" cy="954600"/>
            <a:chOff x="715100" y="2098475"/>
            <a:chExt cx="737325" cy="954600"/>
          </a:xfrm>
        </p:grpSpPr>
        <p:sp>
          <p:nvSpPr>
            <p:cNvPr id="660" name="Google Shape;660;p52"/>
            <p:cNvSpPr/>
            <p:nvPr/>
          </p:nvSpPr>
          <p:spPr>
            <a:xfrm>
              <a:off x="715100" y="2098475"/>
              <a:ext cx="737325" cy="954000"/>
            </a:xfrm>
            <a:custGeom>
              <a:avLst/>
              <a:gdLst/>
              <a:ahLst/>
              <a:cxnLst/>
              <a:rect l="l" t="t" r="r" b="b"/>
              <a:pathLst>
                <a:path w="29493" h="38160" extrusionOk="0">
                  <a:moveTo>
                    <a:pt x="14705" y="0"/>
                  </a:moveTo>
                  <a:cubicBezTo>
                    <a:pt x="14300" y="262"/>
                    <a:pt x="13919" y="548"/>
                    <a:pt x="13526" y="846"/>
                  </a:cubicBezTo>
                  <a:cubicBezTo>
                    <a:pt x="13478" y="881"/>
                    <a:pt x="13443" y="917"/>
                    <a:pt x="13395" y="953"/>
                  </a:cubicBezTo>
                  <a:cubicBezTo>
                    <a:pt x="13085" y="1203"/>
                    <a:pt x="12788" y="1453"/>
                    <a:pt x="12490" y="1739"/>
                  </a:cubicBezTo>
                  <a:cubicBezTo>
                    <a:pt x="9871" y="4036"/>
                    <a:pt x="7585" y="6501"/>
                    <a:pt x="5680" y="9108"/>
                  </a:cubicBezTo>
                  <a:cubicBezTo>
                    <a:pt x="3465" y="12109"/>
                    <a:pt x="1870" y="15228"/>
                    <a:pt x="929" y="18348"/>
                  </a:cubicBezTo>
                  <a:cubicBezTo>
                    <a:pt x="441" y="20003"/>
                    <a:pt x="131" y="21693"/>
                    <a:pt x="36" y="23408"/>
                  </a:cubicBezTo>
                  <a:cubicBezTo>
                    <a:pt x="0" y="24241"/>
                    <a:pt x="12" y="25110"/>
                    <a:pt x="72" y="25980"/>
                  </a:cubicBezTo>
                  <a:cubicBezTo>
                    <a:pt x="143" y="26873"/>
                    <a:pt x="262" y="27742"/>
                    <a:pt x="453" y="28528"/>
                  </a:cubicBezTo>
                  <a:cubicBezTo>
                    <a:pt x="786" y="29944"/>
                    <a:pt x="1382" y="31325"/>
                    <a:pt x="2215" y="32504"/>
                  </a:cubicBezTo>
                  <a:cubicBezTo>
                    <a:pt x="2989" y="33600"/>
                    <a:pt x="3989" y="34588"/>
                    <a:pt x="5180" y="35421"/>
                  </a:cubicBezTo>
                  <a:cubicBezTo>
                    <a:pt x="6489" y="36338"/>
                    <a:pt x="8049" y="37040"/>
                    <a:pt x="9835" y="37529"/>
                  </a:cubicBezTo>
                  <a:cubicBezTo>
                    <a:pt x="11383" y="37945"/>
                    <a:pt x="13050" y="38160"/>
                    <a:pt x="14812" y="38160"/>
                  </a:cubicBezTo>
                  <a:lnTo>
                    <a:pt x="15193" y="38160"/>
                  </a:lnTo>
                  <a:cubicBezTo>
                    <a:pt x="15205" y="38160"/>
                    <a:pt x="15240" y="38148"/>
                    <a:pt x="15264" y="38148"/>
                  </a:cubicBezTo>
                  <a:lnTo>
                    <a:pt x="15657" y="38148"/>
                  </a:lnTo>
                  <a:cubicBezTo>
                    <a:pt x="15681" y="38148"/>
                    <a:pt x="15705" y="38124"/>
                    <a:pt x="15717" y="38124"/>
                  </a:cubicBezTo>
                  <a:cubicBezTo>
                    <a:pt x="15812" y="38124"/>
                    <a:pt x="15907" y="38112"/>
                    <a:pt x="16014" y="38112"/>
                  </a:cubicBezTo>
                  <a:cubicBezTo>
                    <a:pt x="16193" y="38100"/>
                    <a:pt x="16372" y="38076"/>
                    <a:pt x="16538" y="38064"/>
                  </a:cubicBezTo>
                  <a:lnTo>
                    <a:pt x="16550" y="38064"/>
                  </a:lnTo>
                  <a:cubicBezTo>
                    <a:pt x="16622" y="38064"/>
                    <a:pt x="16693" y="38053"/>
                    <a:pt x="16764" y="38053"/>
                  </a:cubicBezTo>
                  <a:cubicBezTo>
                    <a:pt x="16788" y="38053"/>
                    <a:pt x="16800" y="38041"/>
                    <a:pt x="16836" y="38041"/>
                  </a:cubicBezTo>
                  <a:cubicBezTo>
                    <a:pt x="16872" y="38041"/>
                    <a:pt x="16907" y="38017"/>
                    <a:pt x="16955" y="38017"/>
                  </a:cubicBezTo>
                  <a:lnTo>
                    <a:pt x="16967" y="38005"/>
                  </a:lnTo>
                  <a:cubicBezTo>
                    <a:pt x="17884" y="37898"/>
                    <a:pt x="18800" y="37743"/>
                    <a:pt x="19646" y="37517"/>
                  </a:cubicBezTo>
                  <a:cubicBezTo>
                    <a:pt x="21432" y="37040"/>
                    <a:pt x="22991" y="36326"/>
                    <a:pt x="24301" y="35397"/>
                  </a:cubicBezTo>
                  <a:cubicBezTo>
                    <a:pt x="25492" y="34564"/>
                    <a:pt x="26492" y="33588"/>
                    <a:pt x="27266" y="32480"/>
                  </a:cubicBezTo>
                  <a:cubicBezTo>
                    <a:pt x="28099" y="31290"/>
                    <a:pt x="28706" y="29921"/>
                    <a:pt x="29016" y="28516"/>
                  </a:cubicBezTo>
                  <a:cubicBezTo>
                    <a:pt x="29195" y="27718"/>
                    <a:pt x="29337" y="26861"/>
                    <a:pt x="29409" y="25968"/>
                  </a:cubicBezTo>
                  <a:cubicBezTo>
                    <a:pt x="29480" y="25075"/>
                    <a:pt x="29492" y="24217"/>
                    <a:pt x="29433" y="23384"/>
                  </a:cubicBezTo>
                  <a:cubicBezTo>
                    <a:pt x="29337" y="21670"/>
                    <a:pt x="29040" y="19967"/>
                    <a:pt x="28540" y="18324"/>
                  </a:cubicBezTo>
                  <a:cubicBezTo>
                    <a:pt x="27611" y="15193"/>
                    <a:pt x="26016" y="12085"/>
                    <a:pt x="23801" y="9073"/>
                  </a:cubicBezTo>
                  <a:cubicBezTo>
                    <a:pt x="21979" y="6596"/>
                    <a:pt x="19824" y="4239"/>
                    <a:pt x="17407" y="2084"/>
                  </a:cubicBezTo>
                  <a:cubicBezTo>
                    <a:pt x="17312" y="1989"/>
                    <a:pt x="17217" y="1905"/>
                    <a:pt x="17110" y="1798"/>
                  </a:cubicBezTo>
                  <a:cubicBezTo>
                    <a:pt x="16622" y="1393"/>
                    <a:pt x="16145" y="1000"/>
                    <a:pt x="15657" y="607"/>
                  </a:cubicBezTo>
                  <a:lnTo>
                    <a:pt x="15431" y="441"/>
                  </a:lnTo>
                  <a:cubicBezTo>
                    <a:pt x="15229" y="298"/>
                    <a:pt x="15026" y="143"/>
                    <a:pt x="14824" y="12"/>
                  </a:cubicBezTo>
                  <a:cubicBezTo>
                    <a:pt x="14788" y="0"/>
                    <a:pt x="14752"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2"/>
            <p:cNvSpPr/>
            <p:nvPr/>
          </p:nvSpPr>
          <p:spPr>
            <a:xfrm>
              <a:off x="715100" y="2144900"/>
              <a:ext cx="697725" cy="908175"/>
            </a:xfrm>
            <a:custGeom>
              <a:avLst/>
              <a:gdLst/>
              <a:ahLst/>
              <a:cxnLst/>
              <a:rect l="l" t="t" r="r" b="b"/>
              <a:pathLst>
                <a:path w="27909" h="36327" extrusionOk="0">
                  <a:moveTo>
                    <a:pt x="12347" y="1"/>
                  </a:moveTo>
                  <a:lnTo>
                    <a:pt x="12347" y="1"/>
                  </a:lnTo>
                  <a:cubicBezTo>
                    <a:pt x="9787" y="2251"/>
                    <a:pt x="7561" y="4680"/>
                    <a:pt x="5680" y="7216"/>
                  </a:cubicBezTo>
                  <a:cubicBezTo>
                    <a:pt x="3465" y="10228"/>
                    <a:pt x="1870" y="13336"/>
                    <a:pt x="941" y="16479"/>
                  </a:cubicBezTo>
                  <a:cubicBezTo>
                    <a:pt x="441" y="18134"/>
                    <a:pt x="131" y="19836"/>
                    <a:pt x="48" y="21539"/>
                  </a:cubicBezTo>
                  <a:cubicBezTo>
                    <a:pt x="0" y="22360"/>
                    <a:pt x="12" y="23230"/>
                    <a:pt x="72" y="24111"/>
                  </a:cubicBezTo>
                  <a:cubicBezTo>
                    <a:pt x="143" y="25004"/>
                    <a:pt x="262" y="25873"/>
                    <a:pt x="453" y="26659"/>
                  </a:cubicBezTo>
                  <a:cubicBezTo>
                    <a:pt x="774" y="28075"/>
                    <a:pt x="1382" y="29445"/>
                    <a:pt x="2215" y="30647"/>
                  </a:cubicBezTo>
                  <a:cubicBezTo>
                    <a:pt x="2989" y="31743"/>
                    <a:pt x="3989" y="32731"/>
                    <a:pt x="5180" y="33576"/>
                  </a:cubicBezTo>
                  <a:cubicBezTo>
                    <a:pt x="6489" y="34505"/>
                    <a:pt x="8061" y="35219"/>
                    <a:pt x="9835" y="35695"/>
                  </a:cubicBezTo>
                  <a:cubicBezTo>
                    <a:pt x="11383" y="36112"/>
                    <a:pt x="13062" y="36326"/>
                    <a:pt x="14824" y="36326"/>
                  </a:cubicBezTo>
                  <a:lnTo>
                    <a:pt x="15205" y="36326"/>
                  </a:lnTo>
                  <a:cubicBezTo>
                    <a:pt x="15371" y="36326"/>
                    <a:pt x="15526" y="36315"/>
                    <a:pt x="15669" y="36315"/>
                  </a:cubicBezTo>
                  <a:lnTo>
                    <a:pt x="15729" y="36315"/>
                  </a:lnTo>
                  <a:cubicBezTo>
                    <a:pt x="15824" y="36315"/>
                    <a:pt x="15919" y="36303"/>
                    <a:pt x="16014" y="36303"/>
                  </a:cubicBezTo>
                  <a:cubicBezTo>
                    <a:pt x="16264" y="36291"/>
                    <a:pt x="16514" y="36255"/>
                    <a:pt x="16788" y="36231"/>
                  </a:cubicBezTo>
                  <a:cubicBezTo>
                    <a:pt x="16836" y="36231"/>
                    <a:pt x="16860" y="36207"/>
                    <a:pt x="16907" y="36207"/>
                  </a:cubicBezTo>
                  <a:lnTo>
                    <a:pt x="16967" y="36196"/>
                  </a:lnTo>
                  <a:cubicBezTo>
                    <a:pt x="17919" y="36088"/>
                    <a:pt x="18824" y="35922"/>
                    <a:pt x="19670" y="35695"/>
                  </a:cubicBezTo>
                  <a:cubicBezTo>
                    <a:pt x="21456" y="35219"/>
                    <a:pt x="23027" y="34505"/>
                    <a:pt x="24337" y="33576"/>
                  </a:cubicBezTo>
                  <a:cubicBezTo>
                    <a:pt x="25527" y="32743"/>
                    <a:pt x="26516" y="31766"/>
                    <a:pt x="27290" y="30647"/>
                  </a:cubicBezTo>
                  <a:cubicBezTo>
                    <a:pt x="27516" y="30338"/>
                    <a:pt x="27706" y="30004"/>
                    <a:pt x="27909" y="29659"/>
                  </a:cubicBezTo>
                  <a:lnTo>
                    <a:pt x="27909" y="29659"/>
                  </a:lnTo>
                  <a:cubicBezTo>
                    <a:pt x="27706" y="29873"/>
                    <a:pt x="27504" y="30064"/>
                    <a:pt x="27290" y="30254"/>
                  </a:cubicBezTo>
                  <a:cubicBezTo>
                    <a:pt x="26325" y="31123"/>
                    <a:pt x="25242" y="31850"/>
                    <a:pt x="24063" y="32397"/>
                  </a:cubicBezTo>
                  <a:cubicBezTo>
                    <a:pt x="22884" y="32945"/>
                    <a:pt x="21622" y="33350"/>
                    <a:pt x="20324" y="33564"/>
                  </a:cubicBezTo>
                  <a:cubicBezTo>
                    <a:pt x="19569" y="33683"/>
                    <a:pt x="18793" y="33749"/>
                    <a:pt x="18016" y="33749"/>
                  </a:cubicBezTo>
                  <a:cubicBezTo>
                    <a:pt x="17470" y="33749"/>
                    <a:pt x="16924" y="33716"/>
                    <a:pt x="16383" y="33648"/>
                  </a:cubicBezTo>
                  <a:cubicBezTo>
                    <a:pt x="15729" y="33576"/>
                    <a:pt x="15074" y="33457"/>
                    <a:pt x="14431" y="33278"/>
                  </a:cubicBezTo>
                  <a:cubicBezTo>
                    <a:pt x="13800" y="33100"/>
                    <a:pt x="13157" y="32874"/>
                    <a:pt x="12550" y="32624"/>
                  </a:cubicBezTo>
                  <a:cubicBezTo>
                    <a:pt x="11919" y="32338"/>
                    <a:pt x="11311" y="32028"/>
                    <a:pt x="10728" y="31659"/>
                  </a:cubicBezTo>
                  <a:cubicBezTo>
                    <a:pt x="10192" y="31314"/>
                    <a:pt x="9668" y="30945"/>
                    <a:pt x="9192" y="30540"/>
                  </a:cubicBezTo>
                  <a:cubicBezTo>
                    <a:pt x="8299" y="29778"/>
                    <a:pt x="7513" y="28885"/>
                    <a:pt x="6870" y="27897"/>
                  </a:cubicBezTo>
                  <a:cubicBezTo>
                    <a:pt x="6263" y="26944"/>
                    <a:pt x="5799" y="25897"/>
                    <a:pt x="5489" y="24825"/>
                  </a:cubicBezTo>
                  <a:cubicBezTo>
                    <a:pt x="4834" y="22551"/>
                    <a:pt x="4775" y="20134"/>
                    <a:pt x="5073" y="17800"/>
                  </a:cubicBezTo>
                  <a:cubicBezTo>
                    <a:pt x="5382" y="15252"/>
                    <a:pt x="6085" y="12776"/>
                    <a:pt x="6989" y="10371"/>
                  </a:cubicBezTo>
                  <a:cubicBezTo>
                    <a:pt x="7906" y="7978"/>
                    <a:pt x="9002" y="5644"/>
                    <a:pt x="10264" y="3406"/>
                  </a:cubicBezTo>
                  <a:cubicBezTo>
                    <a:pt x="10919" y="2251"/>
                    <a:pt x="11609" y="1120"/>
                    <a:pt x="12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2"/>
            <p:cNvSpPr/>
            <p:nvPr/>
          </p:nvSpPr>
          <p:spPr>
            <a:xfrm>
              <a:off x="1126450" y="2147575"/>
              <a:ext cx="258100" cy="256025"/>
            </a:xfrm>
            <a:custGeom>
              <a:avLst/>
              <a:gdLst/>
              <a:ahLst/>
              <a:cxnLst/>
              <a:rect l="l" t="t" r="r" b="b"/>
              <a:pathLst>
                <a:path w="10324" h="10241" extrusionOk="0">
                  <a:moveTo>
                    <a:pt x="5156" y="1"/>
                  </a:moveTo>
                  <a:cubicBezTo>
                    <a:pt x="2358" y="1"/>
                    <a:pt x="60" y="2275"/>
                    <a:pt x="37" y="5061"/>
                  </a:cubicBezTo>
                  <a:cubicBezTo>
                    <a:pt x="1" y="7883"/>
                    <a:pt x="2287" y="10204"/>
                    <a:pt x="5097" y="10240"/>
                  </a:cubicBezTo>
                  <a:cubicBezTo>
                    <a:pt x="7919" y="10240"/>
                    <a:pt x="10240" y="7954"/>
                    <a:pt x="10276" y="5180"/>
                  </a:cubicBezTo>
                  <a:cubicBezTo>
                    <a:pt x="10324" y="2346"/>
                    <a:pt x="8038" y="25"/>
                    <a:pt x="52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2"/>
            <p:cNvSpPr/>
            <p:nvPr/>
          </p:nvSpPr>
          <p:spPr>
            <a:xfrm>
              <a:off x="1168725" y="2275875"/>
              <a:ext cx="173550" cy="25"/>
            </a:xfrm>
            <a:custGeom>
              <a:avLst/>
              <a:gdLst/>
              <a:ahLst/>
              <a:cxnLst/>
              <a:rect l="l" t="t" r="r" b="b"/>
              <a:pathLst>
                <a:path w="6942" h="1" fill="none" extrusionOk="0">
                  <a:moveTo>
                    <a:pt x="1" y="0"/>
                  </a:moveTo>
                  <a:lnTo>
                    <a:pt x="6942"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2"/>
            <p:cNvSpPr/>
            <p:nvPr/>
          </p:nvSpPr>
          <p:spPr>
            <a:xfrm>
              <a:off x="1255350" y="2188650"/>
              <a:ext cx="25" cy="173875"/>
            </a:xfrm>
            <a:custGeom>
              <a:avLst/>
              <a:gdLst/>
              <a:ahLst/>
              <a:cxnLst/>
              <a:rect l="l" t="t" r="r" b="b"/>
              <a:pathLst>
                <a:path w="1" h="6955" fill="none" extrusionOk="0">
                  <a:moveTo>
                    <a:pt x="0" y="1"/>
                  </a:moveTo>
                  <a:lnTo>
                    <a:pt x="0" y="6954"/>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2"/>
            <p:cNvSpPr/>
            <p:nvPr/>
          </p:nvSpPr>
          <p:spPr>
            <a:xfrm>
              <a:off x="955600" y="2456250"/>
              <a:ext cx="259300" cy="394125"/>
            </a:xfrm>
            <a:custGeom>
              <a:avLst/>
              <a:gdLst/>
              <a:ahLst/>
              <a:cxnLst/>
              <a:rect l="l" t="t" r="r" b="b"/>
              <a:pathLst>
                <a:path w="10372" h="15765" extrusionOk="0">
                  <a:moveTo>
                    <a:pt x="5228" y="3525"/>
                  </a:moveTo>
                  <a:cubicBezTo>
                    <a:pt x="5430" y="6144"/>
                    <a:pt x="5644" y="8347"/>
                    <a:pt x="5847" y="10133"/>
                  </a:cubicBezTo>
                  <a:lnTo>
                    <a:pt x="4442" y="10133"/>
                  </a:lnTo>
                  <a:cubicBezTo>
                    <a:pt x="4549" y="8740"/>
                    <a:pt x="4811" y="6537"/>
                    <a:pt x="5228" y="3525"/>
                  </a:cubicBezTo>
                  <a:close/>
                  <a:moveTo>
                    <a:pt x="2084" y="1"/>
                  </a:moveTo>
                  <a:lnTo>
                    <a:pt x="1" y="15764"/>
                  </a:lnTo>
                  <a:lnTo>
                    <a:pt x="4251" y="15764"/>
                  </a:lnTo>
                  <a:lnTo>
                    <a:pt x="4489" y="12931"/>
                  </a:lnTo>
                  <a:lnTo>
                    <a:pt x="5966" y="12931"/>
                  </a:lnTo>
                  <a:lnTo>
                    <a:pt x="6168" y="15764"/>
                  </a:lnTo>
                  <a:lnTo>
                    <a:pt x="10371" y="15764"/>
                  </a:lnTo>
                  <a:lnTo>
                    <a:pt x="80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52"/>
          <p:cNvGrpSpPr/>
          <p:nvPr/>
        </p:nvGrpSpPr>
        <p:grpSpPr>
          <a:xfrm>
            <a:off x="1712129" y="1717475"/>
            <a:ext cx="737600" cy="954600"/>
            <a:chOff x="1712129" y="2098475"/>
            <a:chExt cx="737600" cy="954600"/>
          </a:xfrm>
        </p:grpSpPr>
        <p:sp>
          <p:nvSpPr>
            <p:cNvPr id="667" name="Google Shape;667;p52"/>
            <p:cNvSpPr/>
            <p:nvPr/>
          </p:nvSpPr>
          <p:spPr>
            <a:xfrm>
              <a:off x="1712429" y="2098475"/>
              <a:ext cx="737300" cy="954000"/>
            </a:xfrm>
            <a:custGeom>
              <a:avLst/>
              <a:gdLst/>
              <a:ahLst/>
              <a:cxnLst/>
              <a:rect l="l" t="t" r="r" b="b"/>
              <a:pathLst>
                <a:path w="29492" h="38160" extrusionOk="0">
                  <a:moveTo>
                    <a:pt x="14704" y="0"/>
                  </a:moveTo>
                  <a:cubicBezTo>
                    <a:pt x="14311" y="262"/>
                    <a:pt x="13919" y="548"/>
                    <a:pt x="13538" y="846"/>
                  </a:cubicBezTo>
                  <a:cubicBezTo>
                    <a:pt x="13490" y="881"/>
                    <a:pt x="13442" y="917"/>
                    <a:pt x="13395" y="953"/>
                  </a:cubicBezTo>
                  <a:cubicBezTo>
                    <a:pt x="13085" y="1203"/>
                    <a:pt x="12787" y="1453"/>
                    <a:pt x="12490" y="1739"/>
                  </a:cubicBezTo>
                  <a:cubicBezTo>
                    <a:pt x="9870" y="4036"/>
                    <a:pt x="7596" y="6501"/>
                    <a:pt x="5691" y="9108"/>
                  </a:cubicBezTo>
                  <a:cubicBezTo>
                    <a:pt x="3477" y="12109"/>
                    <a:pt x="1881" y="15228"/>
                    <a:pt x="941" y="18348"/>
                  </a:cubicBezTo>
                  <a:cubicBezTo>
                    <a:pt x="453" y="20003"/>
                    <a:pt x="143" y="21693"/>
                    <a:pt x="48" y="23408"/>
                  </a:cubicBezTo>
                  <a:cubicBezTo>
                    <a:pt x="0" y="24241"/>
                    <a:pt x="24" y="25110"/>
                    <a:pt x="84" y="25980"/>
                  </a:cubicBezTo>
                  <a:cubicBezTo>
                    <a:pt x="155" y="26873"/>
                    <a:pt x="274" y="27742"/>
                    <a:pt x="465" y="28528"/>
                  </a:cubicBezTo>
                  <a:cubicBezTo>
                    <a:pt x="798" y="29944"/>
                    <a:pt x="1393" y="31325"/>
                    <a:pt x="2227" y="32504"/>
                  </a:cubicBezTo>
                  <a:cubicBezTo>
                    <a:pt x="3001" y="33600"/>
                    <a:pt x="3989" y="34588"/>
                    <a:pt x="5179" y="35421"/>
                  </a:cubicBezTo>
                  <a:cubicBezTo>
                    <a:pt x="6489" y="36338"/>
                    <a:pt x="8061" y="37040"/>
                    <a:pt x="9847" y="37529"/>
                  </a:cubicBezTo>
                  <a:cubicBezTo>
                    <a:pt x="11394" y="37945"/>
                    <a:pt x="13061" y="38160"/>
                    <a:pt x="14812" y="38160"/>
                  </a:cubicBezTo>
                  <a:lnTo>
                    <a:pt x="15204" y="38160"/>
                  </a:lnTo>
                  <a:cubicBezTo>
                    <a:pt x="15216" y="38160"/>
                    <a:pt x="15240" y="38148"/>
                    <a:pt x="15276" y="38148"/>
                  </a:cubicBezTo>
                  <a:lnTo>
                    <a:pt x="15657" y="38148"/>
                  </a:lnTo>
                  <a:cubicBezTo>
                    <a:pt x="15693" y="38148"/>
                    <a:pt x="15705" y="38124"/>
                    <a:pt x="15716" y="38124"/>
                  </a:cubicBezTo>
                  <a:cubicBezTo>
                    <a:pt x="15824" y="38124"/>
                    <a:pt x="15919" y="38112"/>
                    <a:pt x="16014" y="38112"/>
                  </a:cubicBezTo>
                  <a:cubicBezTo>
                    <a:pt x="16193" y="38100"/>
                    <a:pt x="16371" y="38076"/>
                    <a:pt x="16538" y="38064"/>
                  </a:cubicBezTo>
                  <a:lnTo>
                    <a:pt x="16550" y="38064"/>
                  </a:lnTo>
                  <a:cubicBezTo>
                    <a:pt x="16633" y="38064"/>
                    <a:pt x="16705" y="38053"/>
                    <a:pt x="16776" y="38053"/>
                  </a:cubicBezTo>
                  <a:cubicBezTo>
                    <a:pt x="16788" y="38053"/>
                    <a:pt x="16812" y="38041"/>
                    <a:pt x="16836" y="38041"/>
                  </a:cubicBezTo>
                  <a:cubicBezTo>
                    <a:pt x="16883" y="38041"/>
                    <a:pt x="16907" y="38017"/>
                    <a:pt x="16955" y="38017"/>
                  </a:cubicBezTo>
                  <a:lnTo>
                    <a:pt x="16967" y="38005"/>
                  </a:lnTo>
                  <a:cubicBezTo>
                    <a:pt x="17895" y="37898"/>
                    <a:pt x="18800" y="37743"/>
                    <a:pt x="19645" y="37517"/>
                  </a:cubicBezTo>
                  <a:cubicBezTo>
                    <a:pt x="21431" y="37040"/>
                    <a:pt x="23003" y="36326"/>
                    <a:pt x="24313" y="35397"/>
                  </a:cubicBezTo>
                  <a:cubicBezTo>
                    <a:pt x="25503" y="34564"/>
                    <a:pt x="26492" y="33588"/>
                    <a:pt x="27265" y="32480"/>
                  </a:cubicBezTo>
                  <a:cubicBezTo>
                    <a:pt x="28099" y="31290"/>
                    <a:pt x="28718" y="29921"/>
                    <a:pt x="29028" y="28516"/>
                  </a:cubicBezTo>
                  <a:cubicBezTo>
                    <a:pt x="29206" y="27718"/>
                    <a:pt x="29337" y="26861"/>
                    <a:pt x="29409" y="25968"/>
                  </a:cubicBezTo>
                  <a:cubicBezTo>
                    <a:pt x="29468" y="25075"/>
                    <a:pt x="29492" y="24217"/>
                    <a:pt x="29444" y="23384"/>
                  </a:cubicBezTo>
                  <a:cubicBezTo>
                    <a:pt x="29337" y="21670"/>
                    <a:pt x="29040" y="19967"/>
                    <a:pt x="28551" y="18324"/>
                  </a:cubicBezTo>
                  <a:cubicBezTo>
                    <a:pt x="27611" y="15193"/>
                    <a:pt x="26015" y="12085"/>
                    <a:pt x="23801" y="9073"/>
                  </a:cubicBezTo>
                  <a:cubicBezTo>
                    <a:pt x="21991" y="6596"/>
                    <a:pt x="19824" y="4239"/>
                    <a:pt x="17419" y="2084"/>
                  </a:cubicBezTo>
                  <a:cubicBezTo>
                    <a:pt x="17312" y="1989"/>
                    <a:pt x="17229" y="1905"/>
                    <a:pt x="17121" y="1798"/>
                  </a:cubicBezTo>
                  <a:cubicBezTo>
                    <a:pt x="16633" y="1393"/>
                    <a:pt x="16157" y="1000"/>
                    <a:pt x="15657" y="607"/>
                  </a:cubicBezTo>
                  <a:lnTo>
                    <a:pt x="15443" y="441"/>
                  </a:lnTo>
                  <a:cubicBezTo>
                    <a:pt x="15228" y="298"/>
                    <a:pt x="15038" y="143"/>
                    <a:pt x="14823" y="12"/>
                  </a:cubicBezTo>
                  <a:cubicBezTo>
                    <a:pt x="14800" y="0"/>
                    <a:pt x="14752" y="0"/>
                    <a:pt x="14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2"/>
            <p:cNvSpPr/>
            <p:nvPr/>
          </p:nvSpPr>
          <p:spPr>
            <a:xfrm>
              <a:off x="1712129" y="2144900"/>
              <a:ext cx="697725" cy="908175"/>
            </a:xfrm>
            <a:custGeom>
              <a:avLst/>
              <a:gdLst/>
              <a:ahLst/>
              <a:cxnLst/>
              <a:rect l="l" t="t" r="r" b="b"/>
              <a:pathLst>
                <a:path w="27909" h="36327" extrusionOk="0">
                  <a:moveTo>
                    <a:pt x="12347" y="1"/>
                  </a:moveTo>
                  <a:cubicBezTo>
                    <a:pt x="9799" y="2251"/>
                    <a:pt x="7561" y="4680"/>
                    <a:pt x="5691" y="7216"/>
                  </a:cubicBezTo>
                  <a:cubicBezTo>
                    <a:pt x="3465" y="10228"/>
                    <a:pt x="1881" y="13336"/>
                    <a:pt x="941" y="16479"/>
                  </a:cubicBezTo>
                  <a:cubicBezTo>
                    <a:pt x="453" y="18134"/>
                    <a:pt x="131" y="19836"/>
                    <a:pt x="48" y="21539"/>
                  </a:cubicBezTo>
                  <a:cubicBezTo>
                    <a:pt x="0" y="22360"/>
                    <a:pt x="12" y="23230"/>
                    <a:pt x="72" y="24111"/>
                  </a:cubicBezTo>
                  <a:cubicBezTo>
                    <a:pt x="155" y="25004"/>
                    <a:pt x="274" y="25873"/>
                    <a:pt x="465" y="26659"/>
                  </a:cubicBezTo>
                  <a:cubicBezTo>
                    <a:pt x="774" y="28075"/>
                    <a:pt x="1381" y="29445"/>
                    <a:pt x="2215" y="30647"/>
                  </a:cubicBezTo>
                  <a:cubicBezTo>
                    <a:pt x="2989" y="31743"/>
                    <a:pt x="3989" y="32731"/>
                    <a:pt x="5179" y="33576"/>
                  </a:cubicBezTo>
                  <a:cubicBezTo>
                    <a:pt x="6489" y="34505"/>
                    <a:pt x="8073" y="35219"/>
                    <a:pt x="9835" y="35695"/>
                  </a:cubicBezTo>
                  <a:cubicBezTo>
                    <a:pt x="11383" y="36112"/>
                    <a:pt x="13073" y="36326"/>
                    <a:pt x="14824" y="36326"/>
                  </a:cubicBezTo>
                  <a:lnTo>
                    <a:pt x="15216" y="36326"/>
                  </a:lnTo>
                  <a:cubicBezTo>
                    <a:pt x="15371" y="36326"/>
                    <a:pt x="15526" y="36315"/>
                    <a:pt x="15669" y="36315"/>
                  </a:cubicBezTo>
                  <a:lnTo>
                    <a:pt x="15728" y="36315"/>
                  </a:lnTo>
                  <a:cubicBezTo>
                    <a:pt x="15824" y="36315"/>
                    <a:pt x="15931" y="36303"/>
                    <a:pt x="16014" y="36303"/>
                  </a:cubicBezTo>
                  <a:cubicBezTo>
                    <a:pt x="16264" y="36291"/>
                    <a:pt x="16526" y="36255"/>
                    <a:pt x="16788" y="36231"/>
                  </a:cubicBezTo>
                  <a:cubicBezTo>
                    <a:pt x="16836" y="36231"/>
                    <a:pt x="16860" y="36207"/>
                    <a:pt x="16907" y="36207"/>
                  </a:cubicBezTo>
                  <a:lnTo>
                    <a:pt x="16967" y="36196"/>
                  </a:lnTo>
                  <a:cubicBezTo>
                    <a:pt x="17919" y="36088"/>
                    <a:pt x="18824" y="35922"/>
                    <a:pt x="19681" y="35695"/>
                  </a:cubicBezTo>
                  <a:cubicBezTo>
                    <a:pt x="21467" y="35219"/>
                    <a:pt x="23027" y="34505"/>
                    <a:pt x="24337" y="33576"/>
                  </a:cubicBezTo>
                  <a:cubicBezTo>
                    <a:pt x="25527" y="32743"/>
                    <a:pt x="26527" y="31766"/>
                    <a:pt x="27289" y="30647"/>
                  </a:cubicBezTo>
                  <a:cubicBezTo>
                    <a:pt x="27516" y="30338"/>
                    <a:pt x="27706" y="30004"/>
                    <a:pt x="27909" y="29659"/>
                  </a:cubicBezTo>
                  <a:lnTo>
                    <a:pt x="27909" y="29659"/>
                  </a:lnTo>
                  <a:cubicBezTo>
                    <a:pt x="27718" y="29873"/>
                    <a:pt x="27504" y="30064"/>
                    <a:pt x="27289" y="30254"/>
                  </a:cubicBezTo>
                  <a:cubicBezTo>
                    <a:pt x="26325" y="31123"/>
                    <a:pt x="25242" y="31850"/>
                    <a:pt x="24063" y="32397"/>
                  </a:cubicBezTo>
                  <a:cubicBezTo>
                    <a:pt x="22896" y="32945"/>
                    <a:pt x="21622" y="33350"/>
                    <a:pt x="20324" y="33564"/>
                  </a:cubicBezTo>
                  <a:cubicBezTo>
                    <a:pt x="19569" y="33683"/>
                    <a:pt x="18793" y="33749"/>
                    <a:pt x="18016" y="33749"/>
                  </a:cubicBezTo>
                  <a:cubicBezTo>
                    <a:pt x="17470" y="33749"/>
                    <a:pt x="16924" y="33716"/>
                    <a:pt x="16383" y="33648"/>
                  </a:cubicBezTo>
                  <a:cubicBezTo>
                    <a:pt x="15728" y="33576"/>
                    <a:pt x="15074" y="33457"/>
                    <a:pt x="14431" y="33278"/>
                  </a:cubicBezTo>
                  <a:cubicBezTo>
                    <a:pt x="13800" y="33100"/>
                    <a:pt x="13157" y="32874"/>
                    <a:pt x="12549" y="32624"/>
                  </a:cubicBezTo>
                  <a:cubicBezTo>
                    <a:pt x="11918" y="32338"/>
                    <a:pt x="11311" y="32028"/>
                    <a:pt x="10728" y="31659"/>
                  </a:cubicBezTo>
                  <a:cubicBezTo>
                    <a:pt x="10192" y="31314"/>
                    <a:pt x="9668" y="30945"/>
                    <a:pt x="9192" y="30540"/>
                  </a:cubicBezTo>
                  <a:cubicBezTo>
                    <a:pt x="8299" y="29778"/>
                    <a:pt x="7513" y="28885"/>
                    <a:pt x="6870" y="27897"/>
                  </a:cubicBezTo>
                  <a:cubicBezTo>
                    <a:pt x="6263" y="26944"/>
                    <a:pt x="5799" y="25897"/>
                    <a:pt x="5489" y="24825"/>
                  </a:cubicBezTo>
                  <a:cubicBezTo>
                    <a:pt x="4834" y="22551"/>
                    <a:pt x="4775" y="20134"/>
                    <a:pt x="5072" y="17800"/>
                  </a:cubicBezTo>
                  <a:cubicBezTo>
                    <a:pt x="5382" y="15252"/>
                    <a:pt x="6084" y="12776"/>
                    <a:pt x="6989" y="10371"/>
                  </a:cubicBezTo>
                  <a:cubicBezTo>
                    <a:pt x="7906" y="7978"/>
                    <a:pt x="9001" y="5644"/>
                    <a:pt x="10263" y="3406"/>
                  </a:cubicBezTo>
                  <a:cubicBezTo>
                    <a:pt x="10918" y="2251"/>
                    <a:pt x="11609" y="1120"/>
                    <a:pt x="12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2"/>
            <p:cNvSpPr/>
            <p:nvPr/>
          </p:nvSpPr>
          <p:spPr>
            <a:xfrm>
              <a:off x="2123779" y="2147575"/>
              <a:ext cx="257800" cy="256025"/>
            </a:xfrm>
            <a:custGeom>
              <a:avLst/>
              <a:gdLst/>
              <a:ahLst/>
              <a:cxnLst/>
              <a:rect l="l" t="t" r="r" b="b"/>
              <a:pathLst>
                <a:path w="10312" h="10241" extrusionOk="0">
                  <a:moveTo>
                    <a:pt x="5144" y="1"/>
                  </a:moveTo>
                  <a:cubicBezTo>
                    <a:pt x="2346" y="1"/>
                    <a:pt x="60" y="2275"/>
                    <a:pt x="24" y="5061"/>
                  </a:cubicBezTo>
                  <a:cubicBezTo>
                    <a:pt x="1" y="7883"/>
                    <a:pt x="2275" y="10204"/>
                    <a:pt x="5085" y="10240"/>
                  </a:cubicBezTo>
                  <a:cubicBezTo>
                    <a:pt x="7918" y="10240"/>
                    <a:pt x="10240" y="7954"/>
                    <a:pt x="10264" y="5180"/>
                  </a:cubicBezTo>
                  <a:cubicBezTo>
                    <a:pt x="10311" y="2346"/>
                    <a:pt x="8037" y="25"/>
                    <a:pt x="5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2"/>
            <p:cNvSpPr/>
            <p:nvPr/>
          </p:nvSpPr>
          <p:spPr>
            <a:xfrm>
              <a:off x="2165754" y="2275875"/>
              <a:ext cx="173850" cy="25"/>
            </a:xfrm>
            <a:custGeom>
              <a:avLst/>
              <a:gdLst/>
              <a:ahLst/>
              <a:cxnLst/>
              <a:rect l="l" t="t" r="r" b="b"/>
              <a:pathLst>
                <a:path w="6954" h="1" fill="none" extrusionOk="0">
                  <a:moveTo>
                    <a:pt x="0" y="0"/>
                  </a:moveTo>
                  <a:lnTo>
                    <a:pt x="6954"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2"/>
            <p:cNvSpPr/>
            <p:nvPr/>
          </p:nvSpPr>
          <p:spPr>
            <a:xfrm>
              <a:off x="2252679" y="2188650"/>
              <a:ext cx="0" cy="173875"/>
            </a:xfrm>
            <a:custGeom>
              <a:avLst/>
              <a:gdLst/>
              <a:ahLst/>
              <a:cxnLst/>
              <a:rect l="l" t="t" r="r" b="b"/>
              <a:pathLst>
                <a:path h="6955" fill="none" extrusionOk="0">
                  <a:moveTo>
                    <a:pt x="0" y="1"/>
                  </a:moveTo>
                  <a:lnTo>
                    <a:pt x="0" y="6954"/>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2"/>
            <p:cNvSpPr/>
            <p:nvPr/>
          </p:nvSpPr>
          <p:spPr>
            <a:xfrm>
              <a:off x="1986254" y="2456250"/>
              <a:ext cx="238750" cy="394125"/>
            </a:xfrm>
            <a:custGeom>
              <a:avLst/>
              <a:gdLst/>
              <a:ahLst/>
              <a:cxnLst/>
              <a:rect l="l" t="t" r="r" b="b"/>
              <a:pathLst>
                <a:path w="9550" h="15765" extrusionOk="0">
                  <a:moveTo>
                    <a:pt x="4097" y="2691"/>
                  </a:moveTo>
                  <a:cubicBezTo>
                    <a:pt x="4525" y="2703"/>
                    <a:pt x="4799" y="2727"/>
                    <a:pt x="4942" y="2787"/>
                  </a:cubicBezTo>
                  <a:cubicBezTo>
                    <a:pt x="5097" y="2834"/>
                    <a:pt x="5216" y="2965"/>
                    <a:pt x="5311" y="3168"/>
                  </a:cubicBezTo>
                  <a:cubicBezTo>
                    <a:pt x="5394" y="3358"/>
                    <a:pt x="5442" y="3703"/>
                    <a:pt x="5442" y="4191"/>
                  </a:cubicBezTo>
                  <a:cubicBezTo>
                    <a:pt x="5442" y="5132"/>
                    <a:pt x="5383" y="5704"/>
                    <a:pt x="5275" y="5894"/>
                  </a:cubicBezTo>
                  <a:cubicBezTo>
                    <a:pt x="5168" y="6096"/>
                    <a:pt x="4906" y="6192"/>
                    <a:pt x="4513" y="6192"/>
                  </a:cubicBezTo>
                  <a:cubicBezTo>
                    <a:pt x="4406" y="6192"/>
                    <a:pt x="4275" y="6192"/>
                    <a:pt x="4097" y="6204"/>
                  </a:cubicBezTo>
                  <a:lnTo>
                    <a:pt x="4097" y="2691"/>
                  </a:lnTo>
                  <a:close/>
                  <a:moveTo>
                    <a:pt x="4097" y="8656"/>
                  </a:moveTo>
                  <a:cubicBezTo>
                    <a:pt x="4704" y="8680"/>
                    <a:pt x="5085" y="8763"/>
                    <a:pt x="5228" y="8906"/>
                  </a:cubicBezTo>
                  <a:cubicBezTo>
                    <a:pt x="5371" y="9049"/>
                    <a:pt x="5442" y="9454"/>
                    <a:pt x="5442" y="10133"/>
                  </a:cubicBezTo>
                  <a:lnTo>
                    <a:pt x="5442" y="11597"/>
                  </a:lnTo>
                  <a:cubicBezTo>
                    <a:pt x="5442" y="12240"/>
                    <a:pt x="5359" y="12633"/>
                    <a:pt x="5204" y="12800"/>
                  </a:cubicBezTo>
                  <a:cubicBezTo>
                    <a:pt x="5049" y="12954"/>
                    <a:pt x="4680" y="13050"/>
                    <a:pt x="4097" y="13074"/>
                  </a:cubicBezTo>
                  <a:lnTo>
                    <a:pt x="4097" y="8656"/>
                  </a:lnTo>
                  <a:close/>
                  <a:moveTo>
                    <a:pt x="1" y="1"/>
                  </a:moveTo>
                  <a:lnTo>
                    <a:pt x="1" y="15764"/>
                  </a:lnTo>
                  <a:lnTo>
                    <a:pt x="4740" y="15764"/>
                  </a:lnTo>
                  <a:cubicBezTo>
                    <a:pt x="6395" y="15764"/>
                    <a:pt x="7478" y="15681"/>
                    <a:pt x="8014" y="15491"/>
                  </a:cubicBezTo>
                  <a:cubicBezTo>
                    <a:pt x="8550" y="15300"/>
                    <a:pt x="8931" y="14943"/>
                    <a:pt x="9181" y="14431"/>
                  </a:cubicBezTo>
                  <a:cubicBezTo>
                    <a:pt x="9419" y="13919"/>
                    <a:pt x="9550" y="13133"/>
                    <a:pt x="9550" y="12062"/>
                  </a:cubicBezTo>
                  <a:lnTo>
                    <a:pt x="9550" y="10609"/>
                  </a:lnTo>
                  <a:cubicBezTo>
                    <a:pt x="9550" y="9585"/>
                    <a:pt x="9371" y="8823"/>
                    <a:pt x="9038" y="8323"/>
                  </a:cubicBezTo>
                  <a:cubicBezTo>
                    <a:pt x="8704" y="7823"/>
                    <a:pt x="8061" y="7466"/>
                    <a:pt x="7109" y="7251"/>
                  </a:cubicBezTo>
                  <a:cubicBezTo>
                    <a:pt x="7954" y="7061"/>
                    <a:pt x="8526" y="6775"/>
                    <a:pt x="8812" y="6418"/>
                  </a:cubicBezTo>
                  <a:cubicBezTo>
                    <a:pt x="9109" y="6049"/>
                    <a:pt x="9252" y="5406"/>
                    <a:pt x="9252" y="4489"/>
                  </a:cubicBezTo>
                  <a:cubicBezTo>
                    <a:pt x="9252" y="3120"/>
                    <a:pt x="9050" y="2132"/>
                    <a:pt x="8633" y="1524"/>
                  </a:cubicBezTo>
                  <a:cubicBezTo>
                    <a:pt x="8228" y="905"/>
                    <a:pt x="7692" y="501"/>
                    <a:pt x="7026" y="298"/>
                  </a:cubicBezTo>
                  <a:cubicBezTo>
                    <a:pt x="6359" y="96"/>
                    <a:pt x="5383" y="1"/>
                    <a:pt x="40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52"/>
          <p:cNvGrpSpPr/>
          <p:nvPr/>
        </p:nvGrpSpPr>
        <p:grpSpPr>
          <a:xfrm>
            <a:off x="2709432" y="1717475"/>
            <a:ext cx="737025" cy="954600"/>
            <a:chOff x="2709432" y="2098475"/>
            <a:chExt cx="737025" cy="954600"/>
          </a:xfrm>
        </p:grpSpPr>
        <p:sp>
          <p:nvSpPr>
            <p:cNvPr id="674" name="Google Shape;674;p52"/>
            <p:cNvSpPr/>
            <p:nvPr/>
          </p:nvSpPr>
          <p:spPr>
            <a:xfrm>
              <a:off x="2709432" y="2098475"/>
              <a:ext cx="737025" cy="954000"/>
            </a:xfrm>
            <a:custGeom>
              <a:avLst/>
              <a:gdLst/>
              <a:ahLst/>
              <a:cxnLst/>
              <a:rect l="l" t="t" r="r" b="b"/>
              <a:pathLst>
                <a:path w="29481" h="38160" extrusionOk="0">
                  <a:moveTo>
                    <a:pt x="14705" y="0"/>
                  </a:moveTo>
                  <a:cubicBezTo>
                    <a:pt x="14300" y="262"/>
                    <a:pt x="13907" y="548"/>
                    <a:pt x="13526" y="846"/>
                  </a:cubicBezTo>
                  <a:cubicBezTo>
                    <a:pt x="13479" y="881"/>
                    <a:pt x="13431" y="917"/>
                    <a:pt x="13395" y="953"/>
                  </a:cubicBezTo>
                  <a:cubicBezTo>
                    <a:pt x="13074" y="1203"/>
                    <a:pt x="12776" y="1453"/>
                    <a:pt x="12479" y="1739"/>
                  </a:cubicBezTo>
                  <a:cubicBezTo>
                    <a:pt x="9859" y="4036"/>
                    <a:pt x="7585" y="6501"/>
                    <a:pt x="5680" y="9108"/>
                  </a:cubicBezTo>
                  <a:cubicBezTo>
                    <a:pt x="3466" y="12109"/>
                    <a:pt x="1870" y="15228"/>
                    <a:pt x="930" y="18348"/>
                  </a:cubicBezTo>
                  <a:cubicBezTo>
                    <a:pt x="441" y="20003"/>
                    <a:pt x="132" y="21693"/>
                    <a:pt x="37" y="23408"/>
                  </a:cubicBezTo>
                  <a:cubicBezTo>
                    <a:pt x="1" y="24241"/>
                    <a:pt x="13" y="25110"/>
                    <a:pt x="72" y="25980"/>
                  </a:cubicBezTo>
                  <a:cubicBezTo>
                    <a:pt x="144" y="26873"/>
                    <a:pt x="263" y="27742"/>
                    <a:pt x="453" y="28528"/>
                  </a:cubicBezTo>
                  <a:cubicBezTo>
                    <a:pt x="787" y="29944"/>
                    <a:pt x="1382" y="31325"/>
                    <a:pt x="2215" y="32504"/>
                  </a:cubicBezTo>
                  <a:cubicBezTo>
                    <a:pt x="2989" y="33600"/>
                    <a:pt x="3989" y="34588"/>
                    <a:pt x="5180" y="35421"/>
                  </a:cubicBezTo>
                  <a:cubicBezTo>
                    <a:pt x="6490" y="36338"/>
                    <a:pt x="8049" y="37040"/>
                    <a:pt x="9835" y="37529"/>
                  </a:cubicBezTo>
                  <a:cubicBezTo>
                    <a:pt x="11383" y="37945"/>
                    <a:pt x="13050" y="38160"/>
                    <a:pt x="14800" y="38160"/>
                  </a:cubicBezTo>
                  <a:lnTo>
                    <a:pt x="15193" y="38160"/>
                  </a:lnTo>
                  <a:cubicBezTo>
                    <a:pt x="15205" y="38160"/>
                    <a:pt x="15241" y="38148"/>
                    <a:pt x="15265" y="38148"/>
                  </a:cubicBezTo>
                  <a:lnTo>
                    <a:pt x="15658" y="38148"/>
                  </a:lnTo>
                  <a:cubicBezTo>
                    <a:pt x="15681" y="38148"/>
                    <a:pt x="15693" y="38124"/>
                    <a:pt x="15717" y="38124"/>
                  </a:cubicBezTo>
                  <a:cubicBezTo>
                    <a:pt x="15812" y="38124"/>
                    <a:pt x="15908" y="38112"/>
                    <a:pt x="16015" y="38112"/>
                  </a:cubicBezTo>
                  <a:cubicBezTo>
                    <a:pt x="16193" y="38100"/>
                    <a:pt x="16372" y="38076"/>
                    <a:pt x="16527" y="38064"/>
                  </a:cubicBezTo>
                  <a:lnTo>
                    <a:pt x="16551" y="38064"/>
                  </a:lnTo>
                  <a:cubicBezTo>
                    <a:pt x="16622" y="38064"/>
                    <a:pt x="16693" y="38053"/>
                    <a:pt x="16765" y="38053"/>
                  </a:cubicBezTo>
                  <a:cubicBezTo>
                    <a:pt x="16789" y="38053"/>
                    <a:pt x="16801" y="38041"/>
                    <a:pt x="16824" y="38041"/>
                  </a:cubicBezTo>
                  <a:cubicBezTo>
                    <a:pt x="16872" y="38041"/>
                    <a:pt x="16908" y="38017"/>
                    <a:pt x="16943" y="38017"/>
                  </a:cubicBezTo>
                  <a:lnTo>
                    <a:pt x="16967" y="38005"/>
                  </a:lnTo>
                  <a:cubicBezTo>
                    <a:pt x="17884" y="37898"/>
                    <a:pt x="18789" y="37743"/>
                    <a:pt x="19646" y="37517"/>
                  </a:cubicBezTo>
                  <a:cubicBezTo>
                    <a:pt x="21432" y="37040"/>
                    <a:pt x="22992" y="36326"/>
                    <a:pt x="24302" y="35397"/>
                  </a:cubicBezTo>
                  <a:cubicBezTo>
                    <a:pt x="25492" y="34564"/>
                    <a:pt x="26492" y="33588"/>
                    <a:pt x="27266" y="32480"/>
                  </a:cubicBezTo>
                  <a:cubicBezTo>
                    <a:pt x="28100" y="31290"/>
                    <a:pt x="28707" y="29921"/>
                    <a:pt x="29016" y="28516"/>
                  </a:cubicBezTo>
                  <a:cubicBezTo>
                    <a:pt x="29195" y="27718"/>
                    <a:pt x="29326" y="26861"/>
                    <a:pt x="29397" y="25968"/>
                  </a:cubicBezTo>
                  <a:cubicBezTo>
                    <a:pt x="29469" y="25075"/>
                    <a:pt x="29481" y="24217"/>
                    <a:pt x="29433" y="23384"/>
                  </a:cubicBezTo>
                  <a:cubicBezTo>
                    <a:pt x="29326" y="21670"/>
                    <a:pt x="29028" y="19967"/>
                    <a:pt x="28540" y="18324"/>
                  </a:cubicBezTo>
                  <a:cubicBezTo>
                    <a:pt x="27600" y="15193"/>
                    <a:pt x="26016" y="12085"/>
                    <a:pt x="23790" y="9073"/>
                  </a:cubicBezTo>
                  <a:cubicBezTo>
                    <a:pt x="21980" y="6596"/>
                    <a:pt x="19825" y="4239"/>
                    <a:pt x="17408" y="2084"/>
                  </a:cubicBezTo>
                  <a:cubicBezTo>
                    <a:pt x="17301" y="1989"/>
                    <a:pt x="17217" y="1905"/>
                    <a:pt x="17110" y="1798"/>
                  </a:cubicBezTo>
                  <a:cubicBezTo>
                    <a:pt x="16622" y="1393"/>
                    <a:pt x="16146" y="1000"/>
                    <a:pt x="15658" y="607"/>
                  </a:cubicBezTo>
                  <a:lnTo>
                    <a:pt x="15431" y="441"/>
                  </a:lnTo>
                  <a:cubicBezTo>
                    <a:pt x="15217" y="298"/>
                    <a:pt x="15027" y="143"/>
                    <a:pt x="14824" y="12"/>
                  </a:cubicBezTo>
                  <a:cubicBezTo>
                    <a:pt x="14788" y="0"/>
                    <a:pt x="14741"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2"/>
            <p:cNvSpPr/>
            <p:nvPr/>
          </p:nvSpPr>
          <p:spPr>
            <a:xfrm>
              <a:off x="2709432" y="2144900"/>
              <a:ext cx="697450" cy="908175"/>
            </a:xfrm>
            <a:custGeom>
              <a:avLst/>
              <a:gdLst/>
              <a:ahLst/>
              <a:cxnLst/>
              <a:rect l="l" t="t" r="r" b="b"/>
              <a:pathLst>
                <a:path w="27898" h="36327" extrusionOk="0">
                  <a:moveTo>
                    <a:pt x="12348" y="1"/>
                  </a:moveTo>
                  <a:cubicBezTo>
                    <a:pt x="9776" y="2251"/>
                    <a:pt x="7538" y="4680"/>
                    <a:pt x="5680" y="7216"/>
                  </a:cubicBezTo>
                  <a:cubicBezTo>
                    <a:pt x="3466" y="10228"/>
                    <a:pt x="1870" y="13336"/>
                    <a:pt x="930" y="16479"/>
                  </a:cubicBezTo>
                  <a:cubicBezTo>
                    <a:pt x="441" y="18134"/>
                    <a:pt x="132" y="19836"/>
                    <a:pt x="37" y="21539"/>
                  </a:cubicBezTo>
                  <a:cubicBezTo>
                    <a:pt x="1" y="22360"/>
                    <a:pt x="13" y="23230"/>
                    <a:pt x="72" y="24111"/>
                  </a:cubicBezTo>
                  <a:cubicBezTo>
                    <a:pt x="144" y="25004"/>
                    <a:pt x="263" y="25873"/>
                    <a:pt x="453" y="26659"/>
                  </a:cubicBezTo>
                  <a:cubicBezTo>
                    <a:pt x="775" y="28075"/>
                    <a:pt x="1382" y="29445"/>
                    <a:pt x="2215" y="30647"/>
                  </a:cubicBezTo>
                  <a:cubicBezTo>
                    <a:pt x="2989" y="31743"/>
                    <a:pt x="3989" y="32731"/>
                    <a:pt x="5180" y="33576"/>
                  </a:cubicBezTo>
                  <a:cubicBezTo>
                    <a:pt x="6490" y="34505"/>
                    <a:pt x="8061" y="35219"/>
                    <a:pt x="9835" y="35695"/>
                  </a:cubicBezTo>
                  <a:cubicBezTo>
                    <a:pt x="11383" y="36112"/>
                    <a:pt x="13062" y="36326"/>
                    <a:pt x="14824" y="36326"/>
                  </a:cubicBezTo>
                  <a:lnTo>
                    <a:pt x="15205" y="36326"/>
                  </a:lnTo>
                  <a:cubicBezTo>
                    <a:pt x="15372" y="36326"/>
                    <a:pt x="15515" y="36315"/>
                    <a:pt x="15669" y="36315"/>
                  </a:cubicBezTo>
                  <a:lnTo>
                    <a:pt x="15729" y="36315"/>
                  </a:lnTo>
                  <a:cubicBezTo>
                    <a:pt x="15812" y="36315"/>
                    <a:pt x="15920" y="36303"/>
                    <a:pt x="16015" y="36303"/>
                  </a:cubicBezTo>
                  <a:cubicBezTo>
                    <a:pt x="16265" y="36291"/>
                    <a:pt x="16515" y="36255"/>
                    <a:pt x="16789" y="36231"/>
                  </a:cubicBezTo>
                  <a:cubicBezTo>
                    <a:pt x="16824" y="36231"/>
                    <a:pt x="16860" y="36207"/>
                    <a:pt x="16908" y="36207"/>
                  </a:cubicBezTo>
                  <a:lnTo>
                    <a:pt x="16967" y="36196"/>
                  </a:lnTo>
                  <a:cubicBezTo>
                    <a:pt x="17920" y="36088"/>
                    <a:pt x="18825" y="35922"/>
                    <a:pt x="19670" y="35695"/>
                  </a:cubicBezTo>
                  <a:cubicBezTo>
                    <a:pt x="21456" y="35219"/>
                    <a:pt x="23016" y="34505"/>
                    <a:pt x="24325" y="33576"/>
                  </a:cubicBezTo>
                  <a:cubicBezTo>
                    <a:pt x="25516" y="32743"/>
                    <a:pt x="26516" y="31766"/>
                    <a:pt x="27290" y="30647"/>
                  </a:cubicBezTo>
                  <a:cubicBezTo>
                    <a:pt x="27516" y="30338"/>
                    <a:pt x="27707" y="30004"/>
                    <a:pt x="27897" y="29659"/>
                  </a:cubicBezTo>
                  <a:lnTo>
                    <a:pt x="27897" y="29659"/>
                  </a:lnTo>
                  <a:cubicBezTo>
                    <a:pt x="27707" y="29873"/>
                    <a:pt x="27504" y="30064"/>
                    <a:pt x="27290" y="30254"/>
                  </a:cubicBezTo>
                  <a:cubicBezTo>
                    <a:pt x="26326" y="31123"/>
                    <a:pt x="25242" y="31850"/>
                    <a:pt x="24063" y="32397"/>
                  </a:cubicBezTo>
                  <a:cubicBezTo>
                    <a:pt x="22885" y="32945"/>
                    <a:pt x="21623" y="33350"/>
                    <a:pt x="20325" y="33564"/>
                  </a:cubicBezTo>
                  <a:cubicBezTo>
                    <a:pt x="19562" y="33683"/>
                    <a:pt x="18788" y="33749"/>
                    <a:pt x="18013" y="33749"/>
                  </a:cubicBezTo>
                  <a:cubicBezTo>
                    <a:pt x="17468" y="33749"/>
                    <a:pt x="16924" y="33716"/>
                    <a:pt x="16384" y="33648"/>
                  </a:cubicBezTo>
                  <a:cubicBezTo>
                    <a:pt x="15729" y="33576"/>
                    <a:pt x="15074" y="33457"/>
                    <a:pt x="14431" y="33278"/>
                  </a:cubicBezTo>
                  <a:cubicBezTo>
                    <a:pt x="13788" y="33100"/>
                    <a:pt x="13145" y="32874"/>
                    <a:pt x="12538" y="32624"/>
                  </a:cubicBezTo>
                  <a:cubicBezTo>
                    <a:pt x="11919" y="32338"/>
                    <a:pt x="11300" y="32028"/>
                    <a:pt x="10728" y="31659"/>
                  </a:cubicBezTo>
                  <a:cubicBezTo>
                    <a:pt x="10193" y="31314"/>
                    <a:pt x="9669" y="30945"/>
                    <a:pt x="9192" y="30540"/>
                  </a:cubicBezTo>
                  <a:cubicBezTo>
                    <a:pt x="8300" y="29778"/>
                    <a:pt x="7514" y="28885"/>
                    <a:pt x="6871" y="27897"/>
                  </a:cubicBezTo>
                  <a:cubicBezTo>
                    <a:pt x="6264" y="26944"/>
                    <a:pt x="5799" y="25897"/>
                    <a:pt x="5490" y="24825"/>
                  </a:cubicBezTo>
                  <a:cubicBezTo>
                    <a:pt x="4835" y="22551"/>
                    <a:pt x="4775" y="20134"/>
                    <a:pt x="5073" y="17800"/>
                  </a:cubicBezTo>
                  <a:cubicBezTo>
                    <a:pt x="5382" y="15252"/>
                    <a:pt x="6085" y="12776"/>
                    <a:pt x="6990" y="10371"/>
                  </a:cubicBezTo>
                  <a:cubicBezTo>
                    <a:pt x="7895" y="7978"/>
                    <a:pt x="9002" y="5644"/>
                    <a:pt x="10264" y="3406"/>
                  </a:cubicBezTo>
                  <a:cubicBezTo>
                    <a:pt x="10919" y="2251"/>
                    <a:pt x="11598" y="1120"/>
                    <a:pt x="123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2"/>
            <p:cNvSpPr/>
            <p:nvPr/>
          </p:nvSpPr>
          <p:spPr>
            <a:xfrm>
              <a:off x="3120507" y="2147575"/>
              <a:ext cx="257800" cy="256025"/>
            </a:xfrm>
            <a:custGeom>
              <a:avLst/>
              <a:gdLst/>
              <a:ahLst/>
              <a:cxnLst/>
              <a:rect l="l" t="t" r="r" b="b"/>
              <a:pathLst>
                <a:path w="10312" h="10241" extrusionOk="0">
                  <a:moveTo>
                    <a:pt x="5144" y="1"/>
                  </a:moveTo>
                  <a:cubicBezTo>
                    <a:pt x="2346" y="1"/>
                    <a:pt x="60" y="2275"/>
                    <a:pt x="24" y="5061"/>
                  </a:cubicBezTo>
                  <a:cubicBezTo>
                    <a:pt x="0" y="7883"/>
                    <a:pt x="2274" y="10204"/>
                    <a:pt x="5084" y="10240"/>
                  </a:cubicBezTo>
                  <a:cubicBezTo>
                    <a:pt x="7918" y="10240"/>
                    <a:pt x="10240" y="7954"/>
                    <a:pt x="10264" y="5180"/>
                  </a:cubicBezTo>
                  <a:cubicBezTo>
                    <a:pt x="10311" y="2346"/>
                    <a:pt x="8037" y="25"/>
                    <a:pt x="52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2"/>
            <p:cNvSpPr/>
            <p:nvPr/>
          </p:nvSpPr>
          <p:spPr>
            <a:xfrm>
              <a:off x="3162482" y="2275875"/>
              <a:ext cx="174150" cy="25"/>
            </a:xfrm>
            <a:custGeom>
              <a:avLst/>
              <a:gdLst/>
              <a:ahLst/>
              <a:cxnLst/>
              <a:rect l="l" t="t" r="r" b="b"/>
              <a:pathLst>
                <a:path w="6966" h="1" fill="none" extrusionOk="0">
                  <a:moveTo>
                    <a:pt x="0" y="0"/>
                  </a:moveTo>
                  <a:lnTo>
                    <a:pt x="6965"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2"/>
            <p:cNvSpPr/>
            <p:nvPr/>
          </p:nvSpPr>
          <p:spPr>
            <a:xfrm>
              <a:off x="3249682" y="2188650"/>
              <a:ext cx="25" cy="173875"/>
            </a:xfrm>
            <a:custGeom>
              <a:avLst/>
              <a:gdLst/>
              <a:ahLst/>
              <a:cxnLst/>
              <a:rect l="l" t="t" r="r" b="b"/>
              <a:pathLst>
                <a:path w="1" h="6955" fill="none" extrusionOk="0">
                  <a:moveTo>
                    <a:pt x="1" y="1"/>
                  </a:moveTo>
                  <a:lnTo>
                    <a:pt x="1" y="6954"/>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2"/>
            <p:cNvSpPr/>
            <p:nvPr/>
          </p:nvSpPr>
          <p:spPr>
            <a:xfrm>
              <a:off x="2818982" y="2456250"/>
              <a:ext cx="258975" cy="394125"/>
            </a:xfrm>
            <a:custGeom>
              <a:avLst/>
              <a:gdLst/>
              <a:ahLst/>
              <a:cxnLst/>
              <a:rect l="l" t="t" r="r" b="b"/>
              <a:pathLst>
                <a:path w="10359" h="15765" extrusionOk="0">
                  <a:moveTo>
                    <a:pt x="5215" y="3525"/>
                  </a:moveTo>
                  <a:cubicBezTo>
                    <a:pt x="5430" y="6144"/>
                    <a:pt x="5632" y="8347"/>
                    <a:pt x="5846" y="10133"/>
                  </a:cubicBezTo>
                  <a:lnTo>
                    <a:pt x="4441" y="10133"/>
                  </a:lnTo>
                  <a:cubicBezTo>
                    <a:pt x="4549" y="8740"/>
                    <a:pt x="4799" y="6537"/>
                    <a:pt x="5215" y="3525"/>
                  </a:cubicBezTo>
                  <a:close/>
                  <a:moveTo>
                    <a:pt x="2084" y="1"/>
                  </a:moveTo>
                  <a:lnTo>
                    <a:pt x="0" y="15764"/>
                  </a:lnTo>
                  <a:lnTo>
                    <a:pt x="4239" y="15764"/>
                  </a:lnTo>
                  <a:lnTo>
                    <a:pt x="4489" y="12931"/>
                  </a:lnTo>
                  <a:lnTo>
                    <a:pt x="5953" y="12931"/>
                  </a:lnTo>
                  <a:lnTo>
                    <a:pt x="6168" y="15764"/>
                  </a:lnTo>
                  <a:lnTo>
                    <a:pt x="10359" y="15764"/>
                  </a:lnTo>
                  <a:lnTo>
                    <a:pt x="80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2"/>
            <p:cNvSpPr/>
            <p:nvPr/>
          </p:nvSpPr>
          <p:spPr>
            <a:xfrm>
              <a:off x="3095507" y="2456250"/>
              <a:ext cx="238750" cy="394125"/>
            </a:xfrm>
            <a:custGeom>
              <a:avLst/>
              <a:gdLst/>
              <a:ahLst/>
              <a:cxnLst/>
              <a:rect l="l" t="t" r="r" b="b"/>
              <a:pathLst>
                <a:path w="9550" h="15765" extrusionOk="0">
                  <a:moveTo>
                    <a:pt x="4108" y="2691"/>
                  </a:moveTo>
                  <a:cubicBezTo>
                    <a:pt x="4525" y="2703"/>
                    <a:pt x="4810" y="2727"/>
                    <a:pt x="4953" y="2787"/>
                  </a:cubicBezTo>
                  <a:cubicBezTo>
                    <a:pt x="5108" y="2834"/>
                    <a:pt x="5227" y="2965"/>
                    <a:pt x="5310" y="3168"/>
                  </a:cubicBezTo>
                  <a:cubicBezTo>
                    <a:pt x="5406" y="3358"/>
                    <a:pt x="5453" y="3703"/>
                    <a:pt x="5453" y="4191"/>
                  </a:cubicBezTo>
                  <a:cubicBezTo>
                    <a:pt x="5453" y="5132"/>
                    <a:pt x="5394" y="5704"/>
                    <a:pt x="5287" y="5894"/>
                  </a:cubicBezTo>
                  <a:cubicBezTo>
                    <a:pt x="5179" y="6096"/>
                    <a:pt x="4918" y="6192"/>
                    <a:pt x="4513" y="6192"/>
                  </a:cubicBezTo>
                  <a:cubicBezTo>
                    <a:pt x="4417" y="6192"/>
                    <a:pt x="4287" y="6192"/>
                    <a:pt x="4108" y="6204"/>
                  </a:cubicBezTo>
                  <a:lnTo>
                    <a:pt x="4108" y="2691"/>
                  </a:lnTo>
                  <a:close/>
                  <a:moveTo>
                    <a:pt x="4108" y="8656"/>
                  </a:moveTo>
                  <a:cubicBezTo>
                    <a:pt x="4715" y="8680"/>
                    <a:pt x="5096" y="8763"/>
                    <a:pt x="5239" y="8906"/>
                  </a:cubicBezTo>
                  <a:cubicBezTo>
                    <a:pt x="5382" y="9049"/>
                    <a:pt x="5453" y="9454"/>
                    <a:pt x="5453" y="10133"/>
                  </a:cubicBezTo>
                  <a:lnTo>
                    <a:pt x="5453" y="11597"/>
                  </a:lnTo>
                  <a:cubicBezTo>
                    <a:pt x="5453" y="12240"/>
                    <a:pt x="5370" y="12633"/>
                    <a:pt x="5203" y="12800"/>
                  </a:cubicBezTo>
                  <a:cubicBezTo>
                    <a:pt x="5049" y="12954"/>
                    <a:pt x="4679" y="13050"/>
                    <a:pt x="4108" y="13074"/>
                  </a:cubicBezTo>
                  <a:lnTo>
                    <a:pt x="4108" y="8656"/>
                  </a:lnTo>
                  <a:close/>
                  <a:moveTo>
                    <a:pt x="0" y="1"/>
                  </a:moveTo>
                  <a:lnTo>
                    <a:pt x="0" y="15764"/>
                  </a:lnTo>
                  <a:lnTo>
                    <a:pt x="4751" y="15764"/>
                  </a:lnTo>
                  <a:cubicBezTo>
                    <a:pt x="6394" y="15764"/>
                    <a:pt x="7489" y="15681"/>
                    <a:pt x="8025" y="15491"/>
                  </a:cubicBezTo>
                  <a:cubicBezTo>
                    <a:pt x="8549" y="15300"/>
                    <a:pt x="8942" y="14943"/>
                    <a:pt x="9180" y="14431"/>
                  </a:cubicBezTo>
                  <a:cubicBezTo>
                    <a:pt x="9430" y="13919"/>
                    <a:pt x="9549" y="13133"/>
                    <a:pt x="9549" y="12062"/>
                  </a:cubicBezTo>
                  <a:lnTo>
                    <a:pt x="9549" y="10609"/>
                  </a:lnTo>
                  <a:cubicBezTo>
                    <a:pt x="9549" y="9585"/>
                    <a:pt x="9382" y="8823"/>
                    <a:pt x="9049" y="8323"/>
                  </a:cubicBezTo>
                  <a:cubicBezTo>
                    <a:pt x="8704" y="7823"/>
                    <a:pt x="8061" y="7466"/>
                    <a:pt x="7120" y="7251"/>
                  </a:cubicBezTo>
                  <a:cubicBezTo>
                    <a:pt x="7966" y="7061"/>
                    <a:pt x="8537" y="6775"/>
                    <a:pt x="8823" y="6418"/>
                  </a:cubicBezTo>
                  <a:cubicBezTo>
                    <a:pt x="9109" y="6049"/>
                    <a:pt x="9263" y="5406"/>
                    <a:pt x="9263" y="4489"/>
                  </a:cubicBezTo>
                  <a:cubicBezTo>
                    <a:pt x="9263" y="3120"/>
                    <a:pt x="9061" y="2132"/>
                    <a:pt x="8644" y="1524"/>
                  </a:cubicBezTo>
                  <a:cubicBezTo>
                    <a:pt x="8239" y="905"/>
                    <a:pt x="7692" y="501"/>
                    <a:pt x="7025" y="298"/>
                  </a:cubicBezTo>
                  <a:cubicBezTo>
                    <a:pt x="6370" y="96"/>
                    <a:pt x="5394" y="1"/>
                    <a:pt x="4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52"/>
          <p:cNvGrpSpPr/>
          <p:nvPr/>
        </p:nvGrpSpPr>
        <p:grpSpPr>
          <a:xfrm>
            <a:off x="3706161" y="1717475"/>
            <a:ext cx="737025" cy="954600"/>
            <a:chOff x="3706161" y="2098475"/>
            <a:chExt cx="737025" cy="954600"/>
          </a:xfrm>
        </p:grpSpPr>
        <p:sp>
          <p:nvSpPr>
            <p:cNvPr id="682" name="Google Shape;682;p52"/>
            <p:cNvSpPr/>
            <p:nvPr/>
          </p:nvSpPr>
          <p:spPr>
            <a:xfrm>
              <a:off x="3706161" y="2098475"/>
              <a:ext cx="737025" cy="954000"/>
            </a:xfrm>
            <a:custGeom>
              <a:avLst/>
              <a:gdLst/>
              <a:ahLst/>
              <a:cxnLst/>
              <a:rect l="l" t="t" r="r" b="b"/>
              <a:pathLst>
                <a:path w="29481" h="38160" extrusionOk="0">
                  <a:moveTo>
                    <a:pt x="14705" y="0"/>
                  </a:moveTo>
                  <a:cubicBezTo>
                    <a:pt x="14300" y="262"/>
                    <a:pt x="13919" y="548"/>
                    <a:pt x="13526" y="846"/>
                  </a:cubicBezTo>
                  <a:cubicBezTo>
                    <a:pt x="13479" y="881"/>
                    <a:pt x="13443" y="917"/>
                    <a:pt x="13395" y="953"/>
                  </a:cubicBezTo>
                  <a:cubicBezTo>
                    <a:pt x="13086" y="1203"/>
                    <a:pt x="12788" y="1453"/>
                    <a:pt x="12490" y="1739"/>
                  </a:cubicBezTo>
                  <a:cubicBezTo>
                    <a:pt x="9871" y="4036"/>
                    <a:pt x="7585" y="6501"/>
                    <a:pt x="5680" y="9108"/>
                  </a:cubicBezTo>
                  <a:cubicBezTo>
                    <a:pt x="3465" y="12109"/>
                    <a:pt x="1870" y="15228"/>
                    <a:pt x="941" y="18348"/>
                  </a:cubicBezTo>
                  <a:cubicBezTo>
                    <a:pt x="441" y="20003"/>
                    <a:pt x="132" y="21693"/>
                    <a:pt x="48" y="23408"/>
                  </a:cubicBezTo>
                  <a:cubicBezTo>
                    <a:pt x="1" y="24241"/>
                    <a:pt x="13" y="25110"/>
                    <a:pt x="72" y="25980"/>
                  </a:cubicBezTo>
                  <a:cubicBezTo>
                    <a:pt x="144" y="26873"/>
                    <a:pt x="263" y="27742"/>
                    <a:pt x="465" y="28528"/>
                  </a:cubicBezTo>
                  <a:cubicBezTo>
                    <a:pt x="786" y="29944"/>
                    <a:pt x="1382" y="31325"/>
                    <a:pt x="2215" y="32504"/>
                  </a:cubicBezTo>
                  <a:cubicBezTo>
                    <a:pt x="2989" y="33600"/>
                    <a:pt x="3989" y="34588"/>
                    <a:pt x="5180" y="35421"/>
                  </a:cubicBezTo>
                  <a:cubicBezTo>
                    <a:pt x="6490" y="36338"/>
                    <a:pt x="8049" y="37040"/>
                    <a:pt x="9835" y="37529"/>
                  </a:cubicBezTo>
                  <a:cubicBezTo>
                    <a:pt x="11383" y="37945"/>
                    <a:pt x="13050" y="38160"/>
                    <a:pt x="14812" y="38160"/>
                  </a:cubicBezTo>
                  <a:lnTo>
                    <a:pt x="15193" y="38160"/>
                  </a:lnTo>
                  <a:cubicBezTo>
                    <a:pt x="15205" y="38160"/>
                    <a:pt x="15241" y="38148"/>
                    <a:pt x="15264" y="38148"/>
                  </a:cubicBezTo>
                  <a:lnTo>
                    <a:pt x="15657" y="38148"/>
                  </a:lnTo>
                  <a:cubicBezTo>
                    <a:pt x="15681" y="38148"/>
                    <a:pt x="15705" y="38124"/>
                    <a:pt x="15717" y="38124"/>
                  </a:cubicBezTo>
                  <a:cubicBezTo>
                    <a:pt x="15824" y="38124"/>
                    <a:pt x="15907" y="38112"/>
                    <a:pt x="16015" y="38112"/>
                  </a:cubicBezTo>
                  <a:cubicBezTo>
                    <a:pt x="16193" y="38100"/>
                    <a:pt x="16372" y="38076"/>
                    <a:pt x="16538" y="38064"/>
                  </a:cubicBezTo>
                  <a:lnTo>
                    <a:pt x="16550" y="38064"/>
                  </a:lnTo>
                  <a:cubicBezTo>
                    <a:pt x="16622" y="38064"/>
                    <a:pt x="16693" y="38053"/>
                    <a:pt x="16777" y="38053"/>
                  </a:cubicBezTo>
                  <a:cubicBezTo>
                    <a:pt x="16788" y="38053"/>
                    <a:pt x="16800" y="38041"/>
                    <a:pt x="16836" y="38041"/>
                  </a:cubicBezTo>
                  <a:cubicBezTo>
                    <a:pt x="16872" y="38041"/>
                    <a:pt x="16908" y="38017"/>
                    <a:pt x="16955" y="38017"/>
                  </a:cubicBezTo>
                  <a:lnTo>
                    <a:pt x="16967" y="38005"/>
                  </a:lnTo>
                  <a:cubicBezTo>
                    <a:pt x="17884" y="37898"/>
                    <a:pt x="18801" y="37743"/>
                    <a:pt x="19646" y="37517"/>
                  </a:cubicBezTo>
                  <a:cubicBezTo>
                    <a:pt x="21432" y="37040"/>
                    <a:pt x="22992" y="36326"/>
                    <a:pt x="24301" y="35397"/>
                  </a:cubicBezTo>
                  <a:cubicBezTo>
                    <a:pt x="25492" y="34564"/>
                    <a:pt x="26492" y="33588"/>
                    <a:pt x="27266" y="32480"/>
                  </a:cubicBezTo>
                  <a:cubicBezTo>
                    <a:pt x="28099" y="31290"/>
                    <a:pt x="28707" y="29921"/>
                    <a:pt x="29016" y="28516"/>
                  </a:cubicBezTo>
                  <a:cubicBezTo>
                    <a:pt x="29195" y="27718"/>
                    <a:pt x="29338" y="26861"/>
                    <a:pt x="29409" y="25968"/>
                  </a:cubicBezTo>
                  <a:cubicBezTo>
                    <a:pt x="29469" y="25075"/>
                    <a:pt x="29481" y="24217"/>
                    <a:pt x="29433" y="23384"/>
                  </a:cubicBezTo>
                  <a:cubicBezTo>
                    <a:pt x="29338" y="21670"/>
                    <a:pt x="29040" y="19967"/>
                    <a:pt x="28540" y="18324"/>
                  </a:cubicBezTo>
                  <a:cubicBezTo>
                    <a:pt x="27611" y="15193"/>
                    <a:pt x="26016" y="12085"/>
                    <a:pt x="23801" y="9073"/>
                  </a:cubicBezTo>
                  <a:cubicBezTo>
                    <a:pt x="21980" y="6596"/>
                    <a:pt x="19825" y="4239"/>
                    <a:pt x="17408" y="2084"/>
                  </a:cubicBezTo>
                  <a:cubicBezTo>
                    <a:pt x="17312" y="1989"/>
                    <a:pt x="17217" y="1905"/>
                    <a:pt x="17110" y="1798"/>
                  </a:cubicBezTo>
                  <a:cubicBezTo>
                    <a:pt x="16622" y="1393"/>
                    <a:pt x="16146" y="1000"/>
                    <a:pt x="15657" y="607"/>
                  </a:cubicBezTo>
                  <a:lnTo>
                    <a:pt x="15431" y="441"/>
                  </a:lnTo>
                  <a:cubicBezTo>
                    <a:pt x="15229" y="298"/>
                    <a:pt x="15026" y="143"/>
                    <a:pt x="14824" y="12"/>
                  </a:cubicBezTo>
                  <a:cubicBezTo>
                    <a:pt x="14788" y="0"/>
                    <a:pt x="14752"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2"/>
            <p:cNvSpPr/>
            <p:nvPr/>
          </p:nvSpPr>
          <p:spPr>
            <a:xfrm>
              <a:off x="3706161" y="2144900"/>
              <a:ext cx="697425" cy="908175"/>
            </a:xfrm>
            <a:custGeom>
              <a:avLst/>
              <a:gdLst/>
              <a:ahLst/>
              <a:cxnLst/>
              <a:rect l="l" t="t" r="r" b="b"/>
              <a:pathLst>
                <a:path w="27897" h="36327" extrusionOk="0">
                  <a:moveTo>
                    <a:pt x="12347" y="1"/>
                  </a:moveTo>
                  <a:lnTo>
                    <a:pt x="12347" y="1"/>
                  </a:lnTo>
                  <a:cubicBezTo>
                    <a:pt x="9776" y="2251"/>
                    <a:pt x="7549" y="4680"/>
                    <a:pt x="5680" y="7216"/>
                  </a:cubicBezTo>
                  <a:cubicBezTo>
                    <a:pt x="3465" y="10228"/>
                    <a:pt x="1870" y="13336"/>
                    <a:pt x="941" y="16479"/>
                  </a:cubicBezTo>
                  <a:cubicBezTo>
                    <a:pt x="441" y="18134"/>
                    <a:pt x="132" y="19836"/>
                    <a:pt x="48" y="21539"/>
                  </a:cubicBezTo>
                  <a:cubicBezTo>
                    <a:pt x="1" y="22360"/>
                    <a:pt x="13" y="23230"/>
                    <a:pt x="72" y="24111"/>
                  </a:cubicBezTo>
                  <a:cubicBezTo>
                    <a:pt x="144" y="25004"/>
                    <a:pt x="263" y="25873"/>
                    <a:pt x="465" y="26659"/>
                  </a:cubicBezTo>
                  <a:cubicBezTo>
                    <a:pt x="775" y="28075"/>
                    <a:pt x="1382" y="29445"/>
                    <a:pt x="2215" y="30647"/>
                  </a:cubicBezTo>
                  <a:cubicBezTo>
                    <a:pt x="2989" y="31743"/>
                    <a:pt x="3989" y="32731"/>
                    <a:pt x="5180" y="33576"/>
                  </a:cubicBezTo>
                  <a:cubicBezTo>
                    <a:pt x="6490" y="34505"/>
                    <a:pt x="8061" y="35219"/>
                    <a:pt x="9835" y="35695"/>
                  </a:cubicBezTo>
                  <a:cubicBezTo>
                    <a:pt x="11383" y="36112"/>
                    <a:pt x="13062" y="36326"/>
                    <a:pt x="14824" y="36326"/>
                  </a:cubicBezTo>
                  <a:lnTo>
                    <a:pt x="15205" y="36326"/>
                  </a:lnTo>
                  <a:cubicBezTo>
                    <a:pt x="15372" y="36326"/>
                    <a:pt x="15526" y="36315"/>
                    <a:pt x="15669" y="36315"/>
                  </a:cubicBezTo>
                  <a:lnTo>
                    <a:pt x="15729" y="36315"/>
                  </a:lnTo>
                  <a:cubicBezTo>
                    <a:pt x="15824" y="36315"/>
                    <a:pt x="15919" y="36303"/>
                    <a:pt x="16015" y="36303"/>
                  </a:cubicBezTo>
                  <a:cubicBezTo>
                    <a:pt x="16265" y="36291"/>
                    <a:pt x="16515" y="36255"/>
                    <a:pt x="16788" y="36231"/>
                  </a:cubicBezTo>
                  <a:cubicBezTo>
                    <a:pt x="16836" y="36231"/>
                    <a:pt x="16860" y="36207"/>
                    <a:pt x="16908" y="36207"/>
                  </a:cubicBezTo>
                  <a:lnTo>
                    <a:pt x="16967" y="36196"/>
                  </a:lnTo>
                  <a:cubicBezTo>
                    <a:pt x="17920" y="36088"/>
                    <a:pt x="18824" y="35922"/>
                    <a:pt x="19670" y="35695"/>
                  </a:cubicBezTo>
                  <a:cubicBezTo>
                    <a:pt x="21456" y="35219"/>
                    <a:pt x="23027" y="34505"/>
                    <a:pt x="24325" y="33576"/>
                  </a:cubicBezTo>
                  <a:cubicBezTo>
                    <a:pt x="25516" y="32743"/>
                    <a:pt x="26516" y="31766"/>
                    <a:pt x="27290" y="30647"/>
                  </a:cubicBezTo>
                  <a:cubicBezTo>
                    <a:pt x="27516" y="30338"/>
                    <a:pt x="27706" y="30004"/>
                    <a:pt x="27897" y="29659"/>
                  </a:cubicBezTo>
                  <a:lnTo>
                    <a:pt x="27897" y="29659"/>
                  </a:lnTo>
                  <a:cubicBezTo>
                    <a:pt x="27706" y="29873"/>
                    <a:pt x="27504" y="30064"/>
                    <a:pt x="27290" y="30254"/>
                  </a:cubicBezTo>
                  <a:cubicBezTo>
                    <a:pt x="26325" y="31123"/>
                    <a:pt x="25242" y="31850"/>
                    <a:pt x="24063" y="32397"/>
                  </a:cubicBezTo>
                  <a:cubicBezTo>
                    <a:pt x="22884" y="32945"/>
                    <a:pt x="21622" y="33350"/>
                    <a:pt x="20325" y="33564"/>
                  </a:cubicBezTo>
                  <a:cubicBezTo>
                    <a:pt x="19562" y="33683"/>
                    <a:pt x="18787" y="33749"/>
                    <a:pt x="18012" y="33749"/>
                  </a:cubicBezTo>
                  <a:cubicBezTo>
                    <a:pt x="17468" y="33749"/>
                    <a:pt x="16924" y="33716"/>
                    <a:pt x="16384" y="33648"/>
                  </a:cubicBezTo>
                  <a:cubicBezTo>
                    <a:pt x="15729" y="33576"/>
                    <a:pt x="15074" y="33457"/>
                    <a:pt x="14431" y="33278"/>
                  </a:cubicBezTo>
                  <a:cubicBezTo>
                    <a:pt x="13788" y="33100"/>
                    <a:pt x="13157" y="32874"/>
                    <a:pt x="12538" y="32624"/>
                  </a:cubicBezTo>
                  <a:cubicBezTo>
                    <a:pt x="11919" y="32338"/>
                    <a:pt x="11312" y="32028"/>
                    <a:pt x="10728" y="31659"/>
                  </a:cubicBezTo>
                  <a:cubicBezTo>
                    <a:pt x="10192" y="31314"/>
                    <a:pt x="9669" y="30945"/>
                    <a:pt x="9192" y="30540"/>
                  </a:cubicBezTo>
                  <a:cubicBezTo>
                    <a:pt x="8299" y="29778"/>
                    <a:pt x="7513" y="28885"/>
                    <a:pt x="6871" y="27897"/>
                  </a:cubicBezTo>
                  <a:cubicBezTo>
                    <a:pt x="6263" y="26944"/>
                    <a:pt x="5799" y="25897"/>
                    <a:pt x="5489" y="24825"/>
                  </a:cubicBezTo>
                  <a:cubicBezTo>
                    <a:pt x="4835" y="22551"/>
                    <a:pt x="4775" y="20134"/>
                    <a:pt x="5073" y="17800"/>
                  </a:cubicBezTo>
                  <a:cubicBezTo>
                    <a:pt x="5382" y="15252"/>
                    <a:pt x="6085" y="12776"/>
                    <a:pt x="6990" y="10371"/>
                  </a:cubicBezTo>
                  <a:cubicBezTo>
                    <a:pt x="7894" y="7978"/>
                    <a:pt x="9002" y="5644"/>
                    <a:pt x="10264" y="3406"/>
                  </a:cubicBezTo>
                  <a:cubicBezTo>
                    <a:pt x="10919" y="2251"/>
                    <a:pt x="11609" y="1120"/>
                    <a:pt x="12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2"/>
            <p:cNvSpPr/>
            <p:nvPr/>
          </p:nvSpPr>
          <p:spPr>
            <a:xfrm>
              <a:off x="4117536" y="2147575"/>
              <a:ext cx="257475" cy="256025"/>
            </a:xfrm>
            <a:custGeom>
              <a:avLst/>
              <a:gdLst/>
              <a:ahLst/>
              <a:cxnLst/>
              <a:rect l="l" t="t" r="r" b="b"/>
              <a:pathLst>
                <a:path w="10299" h="10241" extrusionOk="0">
                  <a:moveTo>
                    <a:pt x="5155" y="1"/>
                  </a:moveTo>
                  <a:cubicBezTo>
                    <a:pt x="2358" y="1"/>
                    <a:pt x="60" y="2275"/>
                    <a:pt x="36" y="5061"/>
                  </a:cubicBezTo>
                  <a:cubicBezTo>
                    <a:pt x="0" y="7883"/>
                    <a:pt x="2286" y="10204"/>
                    <a:pt x="5096" y="10240"/>
                  </a:cubicBezTo>
                  <a:cubicBezTo>
                    <a:pt x="7918" y="10240"/>
                    <a:pt x="10239" y="7954"/>
                    <a:pt x="10275" y="5180"/>
                  </a:cubicBezTo>
                  <a:cubicBezTo>
                    <a:pt x="10299" y="2346"/>
                    <a:pt x="8025" y="25"/>
                    <a:pt x="52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2"/>
            <p:cNvSpPr/>
            <p:nvPr/>
          </p:nvSpPr>
          <p:spPr>
            <a:xfrm>
              <a:off x="4159186" y="2275875"/>
              <a:ext cx="174175" cy="25"/>
            </a:xfrm>
            <a:custGeom>
              <a:avLst/>
              <a:gdLst/>
              <a:ahLst/>
              <a:cxnLst/>
              <a:rect l="l" t="t" r="r" b="b"/>
              <a:pathLst>
                <a:path w="6967" h="1" fill="none" extrusionOk="0">
                  <a:moveTo>
                    <a:pt x="1" y="0"/>
                  </a:moveTo>
                  <a:lnTo>
                    <a:pt x="6966"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2"/>
            <p:cNvSpPr/>
            <p:nvPr/>
          </p:nvSpPr>
          <p:spPr>
            <a:xfrm>
              <a:off x="4246411" y="2188650"/>
              <a:ext cx="25" cy="173875"/>
            </a:xfrm>
            <a:custGeom>
              <a:avLst/>
              <a:gdLst/>
              <a:ahLst/>
              <a:cxnLst/>
              <a:rect l="l" t="t" r="r" b="b"/>
              <a:pathLst>
                <a:path w="1" h="6955" fill="none" extrusionOk="0">
                  <a:moveTo>
                    <a:pt x="0" y="1"/>
                  </a:moveTo>
                  <a:lnTo>
                    <a:pt x="0" y="6954"/>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2"/>
            <p:cNvSpPr/>
            <p:nvPr/>
          </p:nvSpPr>
          <p:spPr>
            <a:xfrm>
              <a:off x="3968986" y="2448500"/>
              <a:ext cx="232200" cy="409600"/>
            </a:xfrm>
            <a:custGeom>
              <a:avLst/>
              <a:gdLst/>
              <a:ahLst/>
              <a:cxnLst/>
              <a:rect l="l" t="t" r="r" b="b"/>
              <a:pathLst>
                <a:path w="9288" h="16384" extrusionOk="0">
                  <a:moveTo>
                    <a:pt x="4656" y="2430"/>
                  </a:moveTo>
                  <a:cubicBezTo>
                    <a:pt x="4954" y="2430"/>
                    <a:pt x="5144" y="2537"/>
                    <a:pt x="5216" y="2751"/>
                  </a:cubicBezTo>
                  <a:cubicBezTo>
                    <a:pt x="5299" y="2954"/>
                    <a:pt x="5347" y="3478"/>
                    <a:pt x="5347" y="4323"/>
                  </a:cubicBezTo>
                  <a:lnTo>
                    <a:pt x="5347" y="12133"/>
                  </a:lnTo>
                  <a:cubicBezTo>
                    <a:pt x="5347" y="12907"/>
                    <a:pt x="5299" y="13407"/>
                    <a:pt x="5216" y="13622"/>
                  </a:cubicBezTo>
                  <a:cubicBezTo>
                    <a:pt x="5121" y="13848"/>
                    <a:pt x="4930" y="13955"/>
                    <a:pt x="4632" y="13955"/>
                  </a:cubicBezTo>
                  <a:cubicBezTo>
                    <a:pt x="4347" y="13955"/>
                    <a:pt x="4156" y="13860"/>
                    <a:pt x="4061" y="13669"/>
                  </a:cubicBezTo>
                  <a:cubicBezTo>
                    <a:pt x="3978" y="13479"/>
                    <a:pt x="3930" y="12931"/>
                    <a:pt x="3930" y="12014"/>
                  </a:cubicBezTo>
                  <a:lnTo>
                    <a:pt x="3930" y="4323"/>
                  </a:lnTo>
                  <a:cubicBezTo>
                    <a:pt x="3930" y="3513"/>
                    <a:pt x="3978" y="2989"/>
                    <a:pt x="4073" y="2775"/>
                  </a:cubicBezTo>
                  <a:cubicBezTo>
                    <a:pt x="4168" y="2537"/>
                    <a:pt x="4359" y="2430"/>
                    <a:pt x="4656" y="2430"/>
                  </a:cubicBezTo>
                  <a:close/>
                  <a:moveTo>
                    <a:pt x="4561" y="1"/>
                  </a:moveTo>
                  <a:cubicBezTo>
                    <a:pt x="3513" y="1"/>
                    <a:pt x="2608" y="215"/>
                    <a:pt x="1858" y="656"/>
                  </a:cubicBezTo>
                  <a:cubicBezTo>
                    <a:pt x="1120" y="1096"/>
                    <a:pt x="620" y="1668"/>
                    <a:pt x="370" y="2394"/>
                  </a:cubicBezTo>
                  <a:cubicBezTo>
                    <a:pt x="120" y="3108"/>
                    <a:pt x="1" y="4192"/>
                    <a:pt x="1" y="5644"/>
                  </a:cubicBezTo>
                  <a:lnTo>
                    <a:pt x="1" y="11145"/>
                  </a:lnTo>
                  <a:cubicBezTo>
                    <a:pt x="1" y="12264"/>
                    <a:pt x="72" y="13074"/>
                    <a:pt x="227" y="13586"/>
                  </a:cubicBezTo>
                  <a:cubicBezTo>
                    <a:pt x="382" y="14098"/>
                    <a:pt x="656" y="14574"/>
                    <a:pt x="1025" y="15039"/>
                  </a:cubicBezTo>
                  <a:cubicBezTo>
                    <a:pt x="1394" y="15503"/>
                    <a:pt x="1882" y="15836"/>
                    <a:pt x="2513" y="16062"/>
                  </a:cubicBezTo>
                  <a:cubicBezTo>
                    <a:pt x="3132" y="16277"/>
                    <a:pt x="3918" y="16384"/>
                    <a:pt x="4859" y="16384"/>
                  </a:cubicBezTo>
                  <a:cubicBezTo>
                    <a:pt x="5573" y="16384"/>
                    <a:pt x="6216" y="16277"/>
                    <a:pt x="6799" y="16074"/>
                  </a:cubicBezTo>
                  <a:cubicBezTo>
                    <a:pt x="7371" y="15860"/>
                    <a:pt x="7871" y="15527"/>
                    <a:pt x="8276" y="15050"/>
                  </a:cubicBezTo>
                  <a:cubicBezTo>
                    <a:pt x="8692" y="14574"/>
                    <a:pt x="8954" y="14062"/>
                    <a:pt x="9085" y="13515"/>
                  </a:cubicBezTo>
                  <a:cubicBezTo>
                    <a:pt x="9216" y="12967"/>
                    <a:pt x="9288" y="12098"/>
                    <a:pt x="9288" y="10907"/>
                  </a:cubicBezTo>
                  <a:lnTo>
                    <a:pt x="9288" y="5644"/>
                  </a:lnTo>
                  <a:cubicBezTo>
                    <a:pt x="9288" y="4454"/>
                    <a:pt x="9216" y="3585"/>
                    <a:pt x="9097" y="3037"/>
                  </a:cubicBezTo>
                  <a:cubicBezTo>
                    <a:pt x="8978" y="2489"/>
                    <a:pt x="8752" y="2001"/>
                    <a:pt x="8419" y="1561"/>
                  </a:cubicBezTo>
                  <a:cubicBezTo>
                    <a:pt x="8073" y="1132"/>
                    <a:pt x="7573" y="763"/>
                    <a:pt x="6883" y="465"/>
                  </a:cubicBezTo>
                  <a:cubicBezTo>
                    <a:pt x="6204" y="156"/>
                    <a:pt x="5430" y="1"/>
                    <a:pt x="45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52"/>
          <p:cNvGrpSpPr/>
          <p:nvPr/>
        </p:nvGrpSpPr>
        <p:grpSpPr>
          <a:xfrm>
            <a:off x="4702889" y="1717475"/>
            <a:ext cx="737025" cy="954600"/>
            <a:chOff x="4702889" y="2098475"/>
            <a:chExt cx="737025" cy="954600"/>
          </a:xfrm>
        </p:grpSpPr>
        <p:sp>
          <p:nvSpPr>
            <p:cNvPr id="689" name="Google Shape;689;p52"/>
            <p:cNvSpPr/>
            <p:nvPr/>
          </p:nvSpPr>
          <p:spPr>
            <a:xfrm>
              <a:off x="4702889" y="2098475"/>
              <a:ext cx="737025" cy="954000"/>
            </a:xfrm>
            <a:custGeom>
              <a:avLst/>
              <a:gdLst/>
              <a:ahLst/>
              <a:cxnLst/>
              <a:rect l="l" t="t" r="r" b="b"/>
              <a:pathLst>
                <a:path w="29481" h="38160" extrusionOk="0">
                  <a:moveTo>
                    <a:pt x="14705" y="0"/>
                  </a:moveTo>
                  <a:cubicBezTo>
                    <a:pt x="14300" y="262"/>
                    <a:pt x="13919" y="548"/>
                    <a:pt x="13526" y="846"/>
                  </a:cubicBezTo>
                  <a:cubicBezTo>
                    <a:pt x="13490" y="881"/>
                    <a:pt x="13443" y="917"/>
                    <a:pt x="13395" y="953"/>
                  </a:cubicBezTo>
                  <a:cubicBezTo>
                    <a:pt x="13085" y="1203"/>
                    <a:pt x="12788" y="1453"/>
                    <a:pt x="12490" y="1739"/>
                  </a:cubicBezTo>
                  <a:cubicBezTo>
                    <a:pt x="9871" y="4036"/>
                    <a:pt x="7585" y="6501"/>
                    <a:pt x="5680" y="9108"/>
                  </a:cubicBezTo>
                  <a:cubicBezTo>
                    <a:pt x="3465" y="12109"/>
                    <a:pt x="1870" y="15228"/>
                    <a:pt x="941" y="18348"/>
                  </a:cubicBezTo>
                  <a:cubicBezTo>
                    <a:pt x="453" y="20003"/>
                    <a:pt x="131" y="21693"/>
                    <a:pt x="48" y="23408"/>
                  </a:cubicBezTo>
                  <a:cubicBezTo>
                    <a:pt x="0" y="24241"/>
                    <a:pt x="12" y="25110"/>
                    <a:pt x="72" y="25980"/>
                  </a:cubicBezTo>
                  <a:cubicBezTo>
                    <a:pt x="155" y="26873"/>
                    <a:pt x="262" y="27742"/>
                    <a:pt x="465" y="28528"/>
                  </a:cubicBezTo>
                  <a:cubicBezTo>
                    <a:pt x="786" y="29944"/>
                    <a:pt x="1382" y="31325"/>
                    <a:pt x="2215" y="32504"/>
                  </a:cubicBezTo>
                  <a:cubicBezTo>
                    <a:pt x="2989" y="33600"/>
                    <a:pt x="3989" y="34588"/>
                    <a:pt x="5180" y="35421"/>
                  </a:cubicBezTo>
                  <a:cubicBezTo>
                    <a:pt x="6489" y="36338"/>
                    <a:pt x="8049" y="37040"/>
                    <a:pt x="9835" y="37529"/>
                  </a:cubicBezTo>
                  <a:cubicBezTo>
                    <a:pt x="11383" y="37945"/>
                    <a:pt x="13050" y="38160"/>
                    <a:pt x="14812" y="38160"/>
                  </a:cubicBezTo>
                  <a:lnTo>
                    <a:pt x="15193" y="38160"/>
                  </a:lnTo>
                  <a:cubicBezTo>
                    <a:pt x="15205" y="38160"/>
                    <a:pt x="15240" y="38148"/>
                    <a:pt x="15276" y="38148"/>
                  </a:cubicBezTo>
                  <a:lnTo>
                    <a:pt x="15657" y="38148"/>
                  </a:lnTo>
                  <a:cubicBezTo>
                    <a:pt x="15693" y="38148"/>
                    <a:pt x="15705" y="38124"/>
                    <a:pt x="15717" y="38124"/>
                  </a:cubicBezTo>
                  <a:cubicBezTo>
                    <a:pt x="15824" y="38124"/>
                    <a:pt x="15907" y="38112"/>
                    <a:pt x="16014" y="38112"/>
                  </a:cubicBezTo>
                  <a:cubicBezTo>
                    <a:pt x="16193" y="38100"/>
                    <a:pt x="16372" y="38076"/>
                    <a:pt x="16538" y="38064"/>
                  </a:cubicBezTo>
                  <a:lnTo>
                    <a:pt x="16550" y="38064"/>
                  </a:lnTo>
                  <a:cubicBezTo>
                    <a:pt x="16622" y="38064"/>
                    <a:pt x="16705" y="38053"/>
                    <a:pt x="16776" y="38053"/>
                  </a:cubicBezTo>
                  <a:cubicBezTo>
                    <a:pt x="16788" y="38053"/>
                    <a:pt x="16800" y="38041"/>
                    <a:pt x="16836" y="38041"/>
                  </a:cubicBezTo>
                  <a:cubicBezTo>
                    <a:pt x="16883" y="38041"/>
                    <a:pt x="16907" y="38017"/>
                    <a:pt x="16955" y="38017"/>
                  </a:cubicBezTo>
                  <a:lnTo>
                    <a:pt x="16967" y="38005"/>
                  </a:lnTo>
                  <a:cubicBezTo>
                    <a:pt x="17896" y="37898"/>
                    <a:pt x="18800" y="37743"/>
                    <a:pt x="19646" y="37517"/>
                  </a:cubicBezTo>
                  <a:cubicBezTo>
                    <a:pt x="21432" y="37040"/>
                    <a:pt x="22991" y="36326"/>
                    <a:pt x="24301" y="35397"/>
                  </a:cubicBezTo>
                  <a:cubicBezTo>
                    <a:pt x="25492" y="34564"/>
                    <a:pt x="26492" y="33588"/>
                    <a:pt x="27266" y="32480"/>
                  </a:cubicBezTo>
                  <a:cubicBezTo>
                    <a:pt x="28099" y="31290"/>
                    <a:pt x="28706" y="29921"/>
                    <a:pt x="29028" y="28516"/>
                  </a:cubicBezTo>
                  <a:cubicBezTo>
                    <a:pt x="29206" y="27718"/>
                    <a:pt x="29337" y="26861"/>
                    <a:pt x="29409" y="25968"/>
                  </a:cubicBezTo>
                  <a:cubicBezTo>
                    <a:pt x="29468" y="25075"/>
                    <a:pt x="29480" y="24217"/>
                    <a:pt x="29445" y="23384"/>
                  </a:cubicBezTo>
                  <a:cubicBezTo>
                    <a:pt x="29337" y="21670"/>
                    <a:pt x="29040" y="19967"/>
                    <a:pt x="28552" y="18324"/>
                  </a:cubicBezTo>
                  <a:cubicBezTo>
                    <a:pt x="27611" y="15193"/>
                    <a:pt x="26016" y="12085"/>
                    <a:pt x="23801" y="9073"/>
                  </a:cubicBezTo>
                  <a:cubicBezTo>
                    <a:pt x="21979" y="6596"/>
                    <a:pt x="19824" y="4239"/>
                    <a:pt x="17407" y="2084"/>
                  </a:cubicBezTo>
                  <a:cubicBezTo>
                    <a:pt x="17312" y="1989"/>
                    <a:pt x="17217" y="1905"/>
                    <a:pt x="17110" y="1798"/>
                  </a:cubicBezTo>
                  <a:cubicBezTo>
                    <a:pt x="16622" y="1393"/>
                    <a:pt x="16145" y="1000"/>
                    <a:pt x="15657" y="607"/>
                  </a:cubicBezTo>
                  <a:lnTo>
                    <a:pt x="15431" y="441"/>
                  </a:lnTo>
                  <a:cubicBezTo>
                    <a:pt x="15229" y="298"/>
                    <a:pt x="15026" y="143"/>
                    <a:pt x="14824" y="12"/>
                  </a:cubicBezTo>
                  <a:cubicBezTo>
                    <a:pt x="14788" y="0"/>
                    <a:pt x="14752"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2"/>
            <p:cNvSpPr/>
            <p:nvPr/>
          </p:nvSpPr>
          <p:spPr>
            <a:xfrm>
              <a:off x="4702889" y="2144900"/>
              <a:ext cx="697725" cy="908175"/>
            </a:xfrm>
            <a:custGeom>
              <a:avLst/>
              <a:gdLst/>
              <a:ahLst/>
              <a:cxnLst/>
              <a:rect l="l" t="t" r="r" b="b"/>
              <a:pathLst>
                <a:path w="27909" h="36327" extrusionOk="0">
                  <a:moveTo>
                    <a:pt x="12359" y="1"/>
                  </a:moveTo>
                  <a:lnTo>
                    <a:pt x="12359" y="1"/>
                  </a:lnTo>
                  <a:cubicBezTo>
                    <a:pt x="9775" y="2251"/>
                    <a:pt x="7549" y="4680"/>
                    <a:pt x="5692" y="7216"/>
                  </a:cubicBezTo>
                  <a:cubicBezTo>
                    <a:pt x="3465" y="10228"/>
                    <a:pt x="1882" y="13336"/>
                    <a:pt x="941" y="16479"/>
                  </a:cubicBezTo>
                  <a:cubicBezTo>
                    <a:pt x="453" y="18134"/>
                    <a:pt x="131" y="19836"/>
                    <a:pt x="48" y="21539"/>
                  </a:cubicBezTo>
                  <a:cubicBezTo>
                    <a:pt x="0" y="22360"/>
                    <a:pt x="12" y="23230"/>
                    <a:pt x="72" y="24111"/>
                  </a:cubicBezTo>
                  <a:cubicBezTo>
                    <a:pt x="155" y="25004"/>
                    <a:pt x="274" y="25873"/>
                    <a:pt x="465" y="26659"/>
                  </a:cubicBezTo>
                  <a:cubicBezTo>
                    <a:pt x="774" y="28075"/>
                    <a:pt x="1382" y="29445"/>
                    <a:pt x="2215" y="30647"/>
                  </a:cubicBezTo>
                  <a:cubicBezTo>
                    <a:pt x="2989" y="31743"/>
                    <a:pt x="3989" y="32731"/>
                    <a:pt x="5180" y="33576"/>
                  </a:cubicBezTo>
                  <a:cubicBezTo>
                    <a:pt x="6489" y="34505"/>
                    <a:pt x="8073" y="35219"/>
                    <a:pt x="9835" y="35695"/>
                  </a:cubicBezTo>
                  <a:cubicBezTo>
                    <a:pt x="11383" y="36112"/>
                    <a:pt x="13073" y="36326"/>
                    <a:pt x="14824" y="36326"/>
                  </a:cubicBezTo>
                  <a:lnTo>
                    <a:pt x="15217" y="36326"/>
                  </a:lnTo>
                  <a:cubicBezTo>
                    <a:pt x="15371" y="36326"/>
                    <a:pt x="15526" y="36315"/>
                    <a:pt x="15669" y="36315"/>
                  </a:cubicBezTo>
                  <a:lnTo>
                    <a:pt x="15729" y="36315"/>
                  </a:lnTo>
                  <a:cubicBezTo>
                    <a:pt x="15824" y="36315"/>
                    <a:pt x="15931" y="36303"/>
                    <a:pt x="16014" y="36303"/>
                  </a:cubicBezTo>
                  <a:cubicBezTo>
                    <a:pt x="16264" y="36291"/>
                    <a:pt x="16526" y="36255"/>
                    <a:pt x="16788" y="36231"/>
                  </a:cubicBezTo>
                  <a:cubicBezTo>
                    <a:pt x="16836" y="36231"/>
                    <a:pt x="16860" y="36207"/>
                    <a:pt x="16907" y="36207"/>
                  </a:cubicBezTo>
                  <a:lnTo>
                    <a:pt x="16967" y="36196"/>
                  </a:lnTo>
                  <a:cubicBezTo>
                    <a:pt x="17919" y="36088"/>
                    <a:pt x="18824" y="35922"/>
                    <a:pt x="19681" y="35695"/>
                  </a:cubicBezTo>
                  <a:cubicBezTo>
                    <a:pt x="21467" y="35219"/>
                    <a:pt x="23027" y="34505"/>
                    <a:pt x="24337" y="33576"/>
                  </a:cubicBezTo>
                  <a:cubicBezTo>
                    <a:pt x="25527" y="32743"/>
                    <a:pt x="26528" y="31766"/>
                    <a:pt x="27301" y="30647"/>
                  </a:cubicBezTo>
                  <a:cubicBezTo>
                    <a:pt x="27516" y="30338"/>
                    <a:pt x="27718" y="30004"/>
                    <a:pt x="27909" y="29659"/>
                  </a:cubicBezTo>
                  <a:lnTo>
                    <a:pt x="27909" y="29659"/>
                  </a:lnTo>
                  <a:cubicBezTo>
                    <a:pt x="27718" y="29873"/>
                    <a:pt x="27504" y="30064"/>
                    <a:pt x="27301" y="30254"/>
                  </a:cubicBezTo>
                  <a:cubicBezTo>
                    <a:pt x="26325" y="31123"/>
                    <a:pt x="25242" y="31850"/>
                    <a:pt x="24063" y="32397"/>
                  </a:cubicBezTo>
                  <a:cubicBezTo>
                    <a:pt x="22896" y="32945"/>
                    <a:pt x="21622" y="33350"/>
                    <a:pt x="20336" y="33564"/>
                  </a:cubicBezTo>
                  <a:cubicBezTo>
                    <a:pt x="19574" y="33683"/>
                    <a:pt x="18795" y="33749"/>
                    <a:pt x="18017" y="33749"/>
                  </a:cubicBezTo>
                  <a:cubicBezTo>
                    <a:pt x="17470" y="33749"/>
                    <a:pt x="16924" y="33716"/>
                    <a:pt x="16383" y="33648"/>
                  </a:cubicBezTo>
                  <a:cubicBezTo>
                    <a:pt x="15729" y="33576"/>
                    <a:pt x="15074" y="33457"/>
                    <a:pt x="14443" y="33278"/>
                  </a:cubicBezTo>
                  <a:cubicBezTo>
                    <a:pt x="13800" y="33100"/>
                    <a:pt x="13157" y="32874"/>
                    <a:pt x="12550" y="32624"/>
                  </a:cubicBezTo>
                  <a:cubicBezTo>
                    <a:pt x="11919" y="32338"/>
                    <a:pt x="11311" y="32028"/>
                    <a:pt x="10728" y="31659"/>
                  </a:cubicBezTo>
                  <a:cubicBezTo>
                    <a:pt x="10192" y="31314"/>
                    <a:pt x="9680" y="30945"/>
                    <a:pt x="9204" y="30540"/>
                  </a:cubicBezTo>
                  <a:cubicBezTo>
                    <a:pt x="8311" y="29778"/>
                    <a:pt x="7513" y="28885"/>
                    <a:pt x="6882" y="27897"/>
                  </a:cubicBezTo>
                  <a:cubicBezTo>
                    <a:pt x="6263" y="26944"/>
                    <a:pt x="5811" y="25897"/>
                    <a:pt x="5489" y="24825"/>
                  </a:cubicBezTo>
                  <a:cubicBezTo>
                    <a:pt x="4834" y="22551"/>
                    <a:pt x="4775" y="20134"/>
                    <a:pt x="5072" y="17800"/>
                  </a:cubicBezTo>
                  <a:cubicBezTo>
                    <a:pt x="5394" y="15252"/>
                    <a:pt x="6085" y="12776"/>
                    <a:pt x="7001" y="10371"/>
                  </a:cubicBezTo>
                  <a:cubicBezTo>
                    <a:pt x="7906" y="7978"/>
                    <a:pt x="9002" y="5644"/>
                    <a:pt x="10276" y="3406"/>
                  </a:cubicBezTo>
                  <a:cubicBezTo>
                    <a:pt x="10930" y="2251"/>
                    <a:pt x="11609" y="1120"/>
                    <a:pt x="123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2"/>
            <p:cNvSpPr/>
            <p:nvPr/>
          </p:nvSpPr>
          <p:spPr>
            <a:xfrm>
              <a:off x="5114239" y="2147575"/>
              <a:ext cx="257800" cy="256025"/>
            </a:xfrm>
            <a:custGeom>
              <a:avLst/>
              <a:gdLst/>
              <a:ahLst/>
              <a:cxnLst/>
              <a:rect l="l" t="t" r="r" b="b"/>
              <a:pathLst>
                <a:path w="10312" h="10241" extrusionOk="0">
                  <a:moveTo>
                    <a:pt x="5156" y="1"/>
                  </a:moveTo>
                  <a:cubicBezTo>
                    <a:pt x="2358" y="1"/>
                    <a:pt x="60" y="2275"/>
                    <a:pt x="37" y="5061"/>
                  </a:cubicBezTo>
                  <a:cubicBezTo>
                    <a:pt x="1" y="7883"/>
                    <a:pt x="2287" y="10204"/>
                    <a:pt x="5097" y="10240"/>
                  </a:cubicBezTo>
                  <a:cubicBezTo>
                    <a:pt x="7919" y="10240"/>
                    <a:pt x="10240" y="7954"/>
                    <a:pt x="10276" y="5180"/>
                  </a:cubicBezTo>
                  <a:cubicBezTo>
                    <a:pt x="10312" y="2346"/>
                    <a:pt x="8049" y="25"/>
                    <a:pt x="52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2"/>
            <p:cNvSpPr/>
            <p:nvPr/>
          </p:nvSpPr>
          <p:spPr>
            <a:xfrm>
              <a:off x="5156214" y="2275875"/>
              <a:ext cx="174150" cy="25"/>
            </a:xfrm>
            <a:custGeom>
              <a:avLst/>
              <a:gdLst/>
              <a:ahLst/>
              <a:cxnLst/>
              <a:rect l="l" t="t" r="r" b="b"/>
              <a:pathLst>
                <a:path w="6966" h="1" fill="none" extrusionOk="0">
                  <a:moveTo>
                    <a:pt x="1" y="0"/>
                  </a:moveTo>
                  <a:lnTo>
                    <a:pt x="6966"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2"/>
            <p:cNvSpPr/>
            <p:nvPr/>
          </p:nvSpPr>
          <p:spPr>
            <a:xfrm>
              <a:off x="4943389" y="2456250"/>
              <a:ext cx="259000" cy="394125"/>
            </a:xfrm>
            <a:custGeom>
              <a:avLst/>
              <a:gdLst/>
              <a:ahLst/>
              <a:cxnLst/>
              <a:rect l="l" t="t" r="r" b="b"/>
              <a:pathLst>
                <a:path w="10360" h="15765" extrusionOk="0">
                  <a:moveTo>
                    <a:pt x="5216" y="3525"/>
                  </a:moveTo>
                  <a:cubicBezTo>
                    <a:pt x="5430" y="6144"/>
                    <a:pt x="5632" y="8347"/>
                    <a:pt x="5847" y="10133"/>
                  </a:cubicBezTo>
                  <a:lnTo>
                    <a:pt x="4442" y="10133"/>
                  </a:lnTo>
                  <a:cubicBezTo>
                    <a:pt x="4549" y="8740"/>
                    <a:pt x="4799" y="6537"/>
                    <a:pt x="5216" y="3525"/>
                  </a:cubicBezTo>
                  <a:close/>
                  <a:moveTo>
                    <a:pt x="2084" y="1"/>
                  </a:moveTo>
                  <a:lnTo>
                    <a:pt x="1" y="15764"/>
                  </a:lnTo>
                  <a:lnTo>
                    <a:pt x="4251" y="15764"/>
                  </a:lnTo>
                  <a:lnTo>
                    <a:pt x="4489" y="12931"/>
                  </a:lnTo>
                  <a:lnTo>
                    <a:pt x="5966" y="12931"/>
                  </a:lnTo>
                  <a:lnTo>
                    <a:pt x="6168" y="15764"/>
                  </a:lnTo>
                  <a:lnTo>
                    <a:pt x="10359" y="15764"/>
                  </a:lnTo>
                  <a:lnTo>
                    <a:pt x="80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52"/>
          <p:cNvGrpSpPr/>
          <p:nvPr/>
        </p:nvGrpSpPr>
        <p:grpSpPr>
          <a:xfrm>
            <a:off x="5699618" y="1717475"/>
            <a:ext cx="737300" cy="954600"/>
            <a:chOff x="5699618" y="2098475"/>
            <a:chExt cx="737300" cy="954600"/>
          </a:xfrm>
        </p:grpSpPr>
        <p:sp>
          <p:nvSpPr>
            <p:cNvPr id="695" name="Google Shape;695;p52"/>
            <p:cNvSpPr/>
            <p:nvPr/>
          </p:nvSpPr>
          <p:spPr>
            <a:xfrm>
              <a:off x="5699618" y="2098475"/>
              <a:ext cx="737300" cy="954000"/>
            </a:xfrm>
            <a:custGeom>
              <a:avLst/>
              <a:gdLst/>
              <a:ahLst/>
              <a:cxnLst/>
              <a:rect l="l" t="t" r="r" b="b"/>
              <a:pathLst>
                <a:path w="29492" h="38160" extrusionOk="0">
                  <a:moveTo>
                    <a:pt x="14704" y="0"/>
                  </a:moveTo>
                  <a:cubicBezTo>
                    <a:pt x="14300" y="262"/>
                    <a:pt x="13919" y="548"/>
                    <a:pt x="13526" y="846"/>
                  </a:cubicBezTo>
                  <a:cubicBezTo>
                    <a:pt x="13490" y="881"/>
                    <a:pt x="13442" y="917"/>
                    <a:pt x="13395" y="953"/>
                  </a:cubicBezTo>
                  <a:cubicBezTo>
                    <a:pt x="13085" y="1203"/>
                    <a:pt x="12788" y="1453"/>
                    <a:pt x="12490" y="1739"/>
                  </a:cubicBezTo>
                  <a:cubicBezTo>
                    <a:pt x="9870" y="4036"/>
                    <a:pt x="7596" y="6501"/>
                    <a:pt x="5691" y="9108"/>
                  </a:cubicBezTo>
                  <a:cubicBezTo>
                    <a:pt x="3465" y="12109"/>
                    <a:pt x="1881" y="15228"/>
                    <a:pt x="941" y="18348"/>
                  </a:cubicBezTo>
                  <a:cubicBezTo>
                    <a:pt x="453" y="20003"/>
                    <a:pt x="131" y="21693"/>
                    <a:pt x="48" y="23408"/>
                  </a:cubicBezTo>
                  <a:cubicBezTo>
                    <a:pt x="0" y="24241"/>
                    <a:pt x="12" y="25110"/>
                    <a:pt x="72" y="25980"/>
                  </a:cubicBezTo>
                  <a:cubicBezTo>
                    <a:pt x="155" y="26873"/>
                    <a:pt x="274" y="27742"/>
                    <a:pt x="465" y="28528"/>
                  </a:cubicBezTo>
                  <a:cubicBezTo>
                    <a:pt x="786" y="29944"/>
                    <a:pt x="1381" y="31325"/>
                    <a:pt x="2215" y="32504"/>
                  </a:cubicBezTo>
                  <a:cubicBezTo>
                    <a:pt x="2989" y="33600"/>
                    <a:pt x="3989" y="34588"/>
                    <a:pt x="5179" y="35421"/>
                  </a:cubicBezTo>
                  <a:cubicBezTo>
                    <a:pt x="6489" y="36338"/>
                    <a:pt x="8049" y="37040"/>
                    <a:pt x="9835" y="37529"/>
                  </a:cubicBezTo>
                  <a:cubicBezTo>
                    <a:pt x="11383" y="37945"/>
                    <a:pt x="13049" y="38160"/>
                    <a:pt x="14812" y="38160"/>
                  </a:cubicBezTo>
                  <a:lnTo>
                    <a:pt x="15193" y="38160"/>
                  </a:lnTo>
                  <a:cubicBezTo>
                    <a:pt x="15216" y="38160"/>
                    <a:pt x="15240" y="38148"/>
                    <a:pt x="15276" y="38148"/>
                  </a:cubicBezTo>
                  <a:lnTo>
                    <a:pt x="15657" y="38148"/>
                  </a:lnTo>
                  <a:cubicBezTo>
                    <a:pt x="15693" y="38148"/>
                    <a:pt x="15705" y="38124"/>
                    <a:pt x="15716" y="38124"/>
                  </a:cubicBezTo>
                  <a:cubicBezTo>
                    <a:pt x="15824" y="38124"/>
                    <a:pt x="15907" y="38112"/>
                    <a:pt x="16014" y="38112"/>
                  </a:cubicBezTo>
                  <a:cubicBezTo>
                    <a:pt x="16193" y="38100"/>
                    <a:pt x="16371" y="38076"/>
                    <a:pt x="16538" y="38064"/>
                  </a:cubicBezTo>
                  <a:lnTo>
                    <a:pt x="16550" y="38064"/>
                  </a:lnTo>
                  <a:cubicBezTo>
                    <a:pt x="16621" y="38064"/>
                    <a:pt x="16705" y="38053"/>
                    <a:pt x="16776" y="38053"/>
                  </a:cubicBezTo>
                  <a:cubicBezTo>
                    <a:pt x="16788" y="38053"/>
                    <a:pt x="16800" y="38041"/>
                    <a:pt x="16836" y="38041"/>
                  </a:cubicBezTo>
                  <a:cubicBezTo>
                    <a:pt x="16883" y="38041"/>
                    <a:pt x="16907" y="38017"/>
                    <a:pt x="16955" y="38017"/>
                  </a:cubicBezTo>
                  <a:lnTo>
                    <a:pt x="16967" y="38005"/>
                  </a:lnTo>
                  <a:cubicBezTo>
                    <a:pt x="17895" y="37898"/>
                    <a:pt x="18800" y="37743"/>
                    <a:pt x="19646" y="37517"/>
                  </a:cubicBezTo>
                  <a:cubicBezTo>
                    <a:pt x="21431" y="37040"/>
                    <a:pt x="22991" y="36326"/>
                    <a:pt x="24301" y="35397"/>
                  </a:cubicBezTo>
                  <a:cubicBezTo>
                    <a:pt x="25491" y="34564"/>
                    <a:pt x="26492" y="33588"/>
                    <a:pt x="27266" y="32480"/>
                  </a:cubicBezTo>
                  <a:cubicBezTo>
                    <a:pt x="28099" y="31290"/>
                    <a:pt x="28706" y="29921"/>
                    <a:pt x="29028" y="28516"/>
                  </a:cubicBezTo>
                  <a:cubicBezTo>
                    <a:pt x="29206" y="27718"/>
                    <a:pt x="29337" y="26861"/>
                    <a:pt x="29409" y="25968"/>
                  </a:cubicBezTo>
                  <a:cubicBezTo>
                    <a:pt x="29468" y="25075"/>
                    <a:pt x="29492" y="24217"/>
                    <a:pt x="29444" y="23384"/>
                  </a:cubicBezTo>
                  <a:cubicBezTo>
                    <a:pt x="29337" y="21670"/>
                    <a:pt x="29040" y="19967"/>
                    <a:pt x="28551" y="18324"/>
                  </a:cubicBezTo>
                  <a:cubicBezTo>
                    <a:pt x="27611" y="15193"/>
                    <a:pt x="26015" y="12085"/>
                    <a:pt x="23801" y="9073"/>
                  </a:cubicBezTo>
                  <a:cubicBezTo>
                    <a:pt x="21979" y="6596"/>
                    <a:pt x="19824" y="4239"/>
                    <a:pt x="17419" y="2084"/>
                  </a:cubicBezTo>
                  <a:cubicBezTo>
                    <a:pt x="17312" y="1989"/>
                    <a:pt x="17217" y="1905"/>
                    <a:pt x="17121" y="1798"/>
                  </a:cubicBezTo>
                  <a:cubicBezTo>
                    <a:pt x="16621" y="1393"/>
                    <a:pt x="16145" y="1000"/>
                    <a:pt x="15657" y="607"/>
                  </a:cubicBezTo>
                  <a:lnTo>
                    <a:pt x="15431" y="441"/>
                  </a:lnTo>
                  <a:cubicBezTo>
                    <a:pt x="15228" y="298"/>
                    <a:pt x="15038" y="143"/>
                    <a:pt x="14823" y="12"/>
                  </a:cubicBezTo>
                  <a:cubicBezTo>
                    <a:pt x="14800" y="0"/>
                    <a:pt x="14752" y="0"/>
                    <a:pt x="14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2"/>
            <p:cNvSpPr/>
            <p:nvPr/>
          </p:nvSpPr>
          <p:spPr>
            <a:xfrm>
              <a:off x="5699618" y="2144900"/>
              <a:ext cx="697725" cy="908175"/>
            </a:xfrm>
            <a:custGeom>
              <a:avLst/>
              <a:gdLst/>
              <a:ahLst/>
              <a:cxnLst/>
              <a:rect l="l" t="t" r="r" b="b"/>
              <a:pathLst>
                <a:path w="27909" h="36327" extrusionOk="0">
                  <a:moveTo>
                    <a:pt x="12359" y="1"/>
                  </a:moveTo>
                  <a:lnTo>
                    <a:pt x="12359" y="1"/>
                  </a:lnTo>
                  <a:cubicBezTo>
                    <a:pt x="9787" y="2251"/>
                    <a:pt x="7549" y="4680"/>
                    <a:pt x="5691" y="7216"/>
                  </a:cubicBezTo>
                  <a:cubicBezTo>
                    <a:pt x="3465" y="10228"/>
                    <a:pt x="1881" y="13336"/>
                    <a:pt x="941" y="16479"/>
                  </a:cubicBezTo>
                  <a:cubicBezTo>
                    <a:pt x="453" y="18134"/>
                    <a:pt x="131" y="19836"/>
                    <a:pt x="48" y="21539"/>
                  </a:cubicBezTo>
                  <a:cubicBezTo>
                    <a:pt x="0" y="22360"/>
                    <a:pt x="12" y="23230"/>
                    <a:pt x="84" y="24111"/>
                  </a:cubicBezTo>
                  <a:cubicBezTo>
                    <a:pt x="155" y="25004"/>
                    <a:pt x="274" y="25873"/>
                    <a:pt x="465" y="26659"/>
                  </a:cubicBezTo>
                  <a:cubicBezTo>
                    <a:pt x="774" y="28075"/>
                    <a:pt x="1381" y="29445"/>
                    <a:pt x="2215" y="30647"/>
                  </a:cubicBezTo>
                  <a:cubicBezTo>
                    <a:pt x="2989" y="31743"/>
                    <a:pt x="3989" y="32731"/>
                    <a:pt x="5179" y="33576"/>
                  </a:cubicBezTo>
                  <a:cubicBezTo>
                    <a:pt x="6489" y="34505"/>
                    <a:pt x="8073" y="35219"/>
                    <a:pt x="9835" y="35695"/>
                  </a:cubicBezTo>
                  <a:cubicBezTo>
                    <a:pt x="11394" y="36112"/>
                    <a:pt x="13073" y="36326"/>
                    <a:pt x="14823" y="36326"/>
                  </a:cubicBezTo>
                  <a:lnTo>
                    <a:pt x="15216" y="36326"/>
                  </a:lnTo>
                  <a:cubicBezTo>
                    <a:pt x="15371" y="36326"/>
                    <a:pt x="15526" y="36315"/>
                    <a:pt x="15669" y="36315"/>
                  </a:cubicBezTo>
                  <a:lnTo>
                    <a:pt x="15728" y="36315"/>
                  </a:lnTo>
                  <a:cubicBezTo>
                    <a:pt x="15824" y="36315"/>
                    <a:pt x="15931" y="36303"/>
                    <a:pt x="16014" y="36303"/>
                  </a:cubicBezTo>
                  <a:cubicBezTo>
                    <a:pt x="16276" y="36291"/>
                    <a:pt x="16526" y="36255"/>
                    <a:pt x="16788" y="36231"/>
                  </a:cubicBezTo>
                  <a:cubicBezTo>
                    <a:pt x="16836" y="36231"/>
                    <a:pt x="16871" y="36207"/>
                    <a:pt x="16907" y="36207"/>
                  </a:cubicBezTo>
                  <a:lnTo>
                    <a:pt x="16967" y="36196"/>
                  </a:lnTo>
                  <a:cubicBezTo>
                    <a:pt x="17919" y="36088"/>
                    <a:pt x="18836" y="35922"/>
                    <a:pt x="19681" y="35695"/>
                  </a:cubicBezTo>
                  <a:cubicBezTo>
                    <a:pt x="21467" y="35219"/>
                    <a:pt x="23027" y="34505"/>
                    <a:pt x="24337" y="33576"/>
                  </a:cubicBezTo>
                  <a:cubicBezTo>
                    <a:pt x="25527" y="32743"/>
                    <a:pt x="26527" y="31766"/>
                    <a:pt x="27301" y="30647"/>
                  </a:cubicBezTo>
                  <a:cubicBezTo>
                    <a:pt x="27527" y="30338"/>
                    <a:pt x="27718" y="30004"/>
                    <a:pt x="27908" y="29659"/>
                  </a:cubicBezTo>
                  <a:lnTo>
                    <a:pt x="27908" y="29659"/>
                  </a:lnTo>
                  <a:cubicBezTo>
                    <a:pt x="27718" y="29873"/>
                    <a:pt x="27504" y="30064"/>
                    <a:pt x="27301" y="30254"/>
                  </a:cubicBezTo>
                  <a:cubicBezTo>
                    <a:pt x="26337" y="31123"/>
                    <a:pt x="25241" y="31850"/>
                    <a:pt x="24075" y="32397"/>
                  </a:cubicBezTo>
                  <a:cubicBezTo>
                    <a:pt x="22896" y="32945"/>
                    <a:pt x="21634" y="33350"/>
                    <a:pt x="20336" y="33564"/>
                  </a:cubicBezTo>
                  <a:cubicBezTo>
                    <a:pt x="19574" y="33683"/>
                    <a:pt x="18799" y="33749"/>
                    <a:pt x="18024" y="33749"/>
                  </a:cubicBezTo>
                  <a:cubicBezTo>
                    <a:pt x="17480" y="33749"/>
                    <a:pt x="16935" y="33716"/>
                    <a:pt x="16395" y="33648"/>
                  </a:cubicBezTo>
                  <a:cubicBezTo>
                    <a:pt x="15740" y="33576"/>
                    <a:pt x="15085" y="33457"/>
                    <a:pt x="14442" y="33278"/>
                  </a:cubicBezTo>
                  <a:cubicBezTo>
                    <a:pt x="13800" y="33100"/>
                    <a:pt x="13157" y="32874"/>
                    <a:pt x="12549" y="32624"/>
                  </a:cubicBezTo>
                  <a:cubicBezTo>
                    <a:pt x="11930" y="32338"/>
                    <a:pt x="11311" y="32028"/>
                    <a:pt x="10740" y="31659"/>
                  </a:cubicBezTo>
                  <a:cubicBezTo>
                    <a:pt x="10204" y="31314"/>
                    <a:pt x="9680" y="30945"/>
                    <a:pt x="9204" y="30540"/>
                  </a:cubicBezTo>
                  <a:cubicBezTo>
                    <a:pt x="8311" y="29778"/>
                    <a:pt x="7525" y="28885"/>
                    <a:pt x="6882" y="27897"/>
                  </a:cubicBezTo>
                  <a:cubicBezTo>
                    <a:pt x="6275" y="26944"/>
                    <a:pt x="5810" y="25897"/>
                    <a:pt x="5501" y="24825"/>
                  </a:cubicBezTo>
                  <a:cubicBezTo>
                    <a:pt x="4846" y="22551"/>
                    <a:pt x="4787" y="20134"/>
                    <a:pt x="5084" y="17800"/>
                  </a:cubicBezTo>
                  <a:cubicBezTo>
                    <a:pt x="5394" y="15252"/>
                    <a:pt x="6096" y="12776"/>
                    <a:pt x="7001" y="10371"/>
                  </a:cubicBezTo>
                  <a:cubicBezTo>
                    <a:pt x="7906" y="7978"/>
                    <a:pt x="9013" y="5644"/>
                    <a:pt x="10275" y="3406"/>
                  </a:cubicBezTo>
                  <a:cubicBezTo>
                    <a:pt x="10930" y="2251"/>
                    <a:pt x="11609" y="1120"/>
                    <a:pt x="123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2"/>
            <p:cNvSpPr/>
            <p:nvPr/>
          </p:nvSpPr>
          <p:spPr>
            <a:xfrm>
              <a:off x="6111268" y="2147575"/>
              <a:ext cx="257500" cy="256025"/>
            </a:xfrm>
            <a:custGeom>
              <a:avLst/>
              <a:gdLst/>
              <a:ahLst/>
              <a:cxnLst/>
              <a:rect l="l" t="t" r="r" b="b"/>
              <a:pathLst>
                <a:path w="10300" h="10241" extrusionOk="0">
                  <a:moveTo>
                    <a:pt x="5144" y="1"/>
                  </a:moveTo>
                  <a:cubicBezTo>
                    <a:pt x="2346" y="1"/>
                    <a:pt x="60" y="2275"/>
                    <a:pt x="24" y="5061"/>
                  </a:cubicBezTo>
                  <a:cubicBezTo>
                    <a:pt x="1" y="7883"/>
                    <a:pt x="2275" y="10204"/>
                    <a:pt x="5085" y="10240"/>
                  </a:cubicBezTo>
                  <a:cubicBezTo>
                    <a:pt x="7918" y="10240"/>
                    <a:pt x="10240" y="7954"/>
                    <a:pt x="10264" y="5180"/>
                  </a:cubicBezTo>
                  <a:cubicBezTo>
                    <a:pt x="10299" y="2346"/>
                    <a:pt x="8037" y="25"/>
                    <a:pt x="5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2"/>
            <p:cNvSpPr/>
            <p:nvPr/>
          </p:nvSpPr>
          <p:spPr>
            <a:xfrm>
              <a:off x="6152943" y="2275875"/>
              <a:ext cx="174150" cy="25"/>
            </a:xfrm>
            <a:custGeom>
              <a:avLst/>
              <a:gdLst/>
              <a:ahLst/>
              <a:cxnLst/>
              <a:rect l="l" t="t" r="r" b="b"/>
              <a:pathLst>
                <a:path w="6966" h="1" fill="none" extrusionOk="0">
                  <a:moveTo>
                    <a:pt x="0" y="0"/>
                  </a:moveTo>
                  <a:lnTo>
                    <a:pt x="6966"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2"/>
            <p:cNvSpPr/>
            <p:nvPr/>
          </p:nvSpPr>
          <p:spPr>
            <a:xfrm>
              <a:off x="5973443" y="2456250"/>
              <a:ext cx="238750" cy="394125"/>
            </a:xfrm>
            <a:custGeom>
              <a:avLst/>
              <a:gdLst/>
              <a:ahLst/>
              <a:cxnLst/>
              <a:rect l="l" t="t" r="r" b="b"/>
              <a:pathLst>
                <a:path w="9550" h="15765" extrusionOk="0">
                  <a:moveTo>
                    <a:pt x="4109" y="2691"/>
                  </a:moveTo>
                  <a:cubicBezTo>
                    <a:pt x="4525" y="2703"/>
                    <a:pt x="4811" y="2727"/>
                    <a:pt x="4954" y="2787"/>
                  </a:cubicBezTo>
                  <a:cubicBezTo>
                    <a:pt x="5109" y="2834"/>
                    <a:pt x="5228" y="2965"/>
                    <a:pt x="5311" y="3168"/>
                  </a:cubicBezTo>
                  <a:cubicBezTo>
                    <a:pt x="5406" y="3358"/>
                    <a:pt x="5454" y="3703"/>
                    <a:pt x="5454" y="4191"/>
                  </a:cubicBezTo>
                  <a:cubicBezTo>
                    <a:pt x="5454" y="5132"/>
                    <a:pt x="5394" y="5704"/>
                    <a:pt x="5287" y="5894"/>
                  </a:cubicBezTo>
                  <a:cubicBezTo>
                    <a:pt x="5180" y="6096"/>
                    <a:pt x="4918" y="6192"/>
                    <a:pt x="4513" y="6192"/>
                  </a:cubicBezTo>
                  <a:cubicBezTo>
                    <a:pt x="4418" y="6192"/>
                    <a:pt x="4287" y="6192"/>
                    <a:pt x="4109" y="6204"/>
                  </a:cubicBezTo>
                  <a:lnTo>
                    <a:pt x="4109" y="2691"/>
                  </a:lnTo>
                  <a:close/>
                  <a:moveTo>
                    <a:pt x="4109" y="8656"/>
                  </a:moveTo>
                  <a:cubicBezTo>
                    <a:pt x="4716" y="8680"/>
                    <a:pt x="5097" y="8763"/>
                    <a:pt x="5240" y="8906"/>
                  </a:cubicBezTo>
                  <a:cubicBezTo>
                    <a:pt x="5383" y="9049"/>
                    <a:pt x="5454" y="9454"/>
                    <a:pt x="5454" y="10133"/>
                  </a:cubicBezTo>
                  <a:lnTo>
                    <a:pt x="5454" y="11597"/>
                  </a:lnTo>
                  <a:cubicBezTo>
                    <a:pt x="5454" y="12240"/>
                    <a:pt x="5371" y="12633"/>
                    <a:pt x="5204" y="12800"/>
                  </a:cubicBezTo>
                  <a:cubicBezTo>
                    <a:pt x="5049" y="12954"/>
                    <a:pt x="4680" y="13050"/>
                    <a:pt x="4109" y="13074"/>
                  </a:cubicBezTo>
                  <a:lnTo>
                    <a:pt x="4109" y="8656"/>
                  </a:lnTo>
                  <a:close/>
                  <a:moveTo>
                    <a:pt x="1" y="1"/>
                  </a:moveTo>
                  <a:lnTo>
                    <a:pt x="1" y="15764"/>
                  </a:lnTo>
                  <a:lnTo>
                    <a:pt x="4752" y="15764"/>
                  </a:lnTo>
                  <a:cubicBezTo>
                    <a:pt x="6395" y="15764"/>
                    <a:pt x="7490" y="15681"/>
                    <a:pt x="8026" y="15491"/>
                  </a:cubicBezTo>
                  <a:cubicBezTo>
                    <a:pt x="8562" y="15300"/>
                    <a:pt x="8943" y="14943"/>
                    <a:pt x="9181" y="14431"/>
                  </a:cubicBezTo>
                  <a:cubicBezTo>
                    <a:pt x="9431" y="13919"/>
                    <a:pt x="9550" y="13133"/>
                    <a:pt x="9550" y="12062"/>
                  </a:cubicBezTo>
                  <a:lnTo>
                    <a:pt x="9550" y="10609"/>
                  </a:lnTo>
                  <a:cubicBezTo>
                    <a:pt x="9550" y="9585"/>
                    <a:pt x="9383" y="8823"/>
                    <a:pt x="9050" y="8323"/>
                  </a:cubicBezTo>
                  <a:cubicBezTo>
                    <a:pt x="8704" y="7823"/>
                    <a:pt x="8061" y="7466"/>
                    <a:pt x="7121" y="7251"/>
                  </a:cubicBezTo>
                  <a:cubicBezTo>
                    <a:pt x="7966" y="7061"/>
                    <a:pt x="8538" y="6775"/>
                    <a:pt x="8823" y="6418"/>
                  </a:cubicBezTo>
                  <a:cubicBezTo>
                    <a:pt x="9121" y="6049"/>
                    <a:pt x="9264" y="5406"/>
                    <a:pt x="9264" y="4489"/>
                  </a:cubicBezTo>
                  <a:cubicBezTo>
                    <a:pt x="9264" y="3120"/>
                    <a:pt x="9062" y="2132"/>
                    <a:pt x="8645" y="1524"/>
                  </a:cubicBezTo>
                  <a:cubicBezTo>
                    <a:pt x="8240" y="905"/>
                    <a:pt x="7704" y="501"/>
                    <a:pt x="7026" y="298"/>
                  </a:cubicBezTo>
                  <a:cubicBezTo>
                    <a:pt x="6371" y="96"/>
                    <a:pt x="5394" y="1"/>
                    <a:pt x="40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52"/>
          <p:cNvGrpSpPr/>
          <p:nvPr/>
        </p:nvGrpSpPr>
        <p:grpSpPr>
          <a:xfrm>
            <a:off x="6696621" y="1717475"/>
            <a:ext cx="737025" cy="954600"/>
            <a:chOff x="6696621" y="2098475"/>
            <a:chExt cx="737025" cy="954600"/>
          </a:xfrm>
        </p:grpSpPr>
        <p:sp>
          <p:nvSpPr>
            <p:cNvPr id="701" name="Google Shape;701;p52"/>
            <p:cNvSpPr/>
            <p:nvPr/>
          </p:nvSpPr>
          <p:spPr>
            <a:xfrm>
              <a:off x="6696621" y="2098475"/>
              <a:ext cx="737025" cy="954000"/>
            </a:xfrm>
            <a:custGeom>
              <a:avLst/>
              <a:gdLst/>
              <a:ahLst/>
              <a:cxnLst/>
              <a:rect l="l" t="t" r="r" b="b"/>
              <a:pathLst>
                <a:path w="29481" h="38160" extrusionOk="0">
                  <a:moveTo>
                    <a:pt x="14705" y="0"/>
                  </a:moveTo>
                  <a:cubicBezTo>
                    <a:pt x="14300" y="262"/>
                    <a:pt x="13907" y="548"/>
                    <a:pt x="13526" y="846"/>
                  </a:cubicBezTo>
                  <a:cubicBezTo>
                    <a:pt x="13479" y="881"/>
                    <a:pt x="13431" y="917"/>
                    <a:pt x="13395" y="953"/>
                  </a:cubicBezTo>
                  <a:cubicBezTo>
                    <a:pt x="13074" y="1203"/>
                    <a:pt x="12776" y="1453"/>
                    <a:pt x="12479" y="1739"/>
                  </a:cubicBezTo>
                  <a:cubicBezTo>
                    <a:pt x="9859" y="4036"/>
                    <a:pt x="7585" y="6501"/>
                    <a:pt x="5680" y="9108"/>
                  </a:cubicBezTo>
                  <a:cubicBezTo>
                    <a:pt x="3466" y="12109"/>
                    <a:pt x="1870" y="15228"/>
                    <a:pt x="930" y="18348"/>
                  </a:cubicBezTo>
                  <a:cubicBezTo>
                    <a:pt x="441" y="20003"/>
                    <a:pt x="132" y="21693"/>
                    <a:pt x="37" y="23408"/>
                  </a:cubicBezTo>
                  <a:cubicBezTo>
                    <a:pt x="1" y="24241"/>
                    <a:pt x="13" y="25110"/>
                    <a:pt x="72" y="25980"/>
                  </a:cubicBezTo>
                  <a:cubicBezTo>
                    <a:pt x="144" y="26873"/>
                    <a:pt x="263" y="27742"/>
                    <a:pt x="453" y="28528"/>
                  </a:cubicBezTo>
                  <a:cubicBezTo>
                    <a:pt x="787" y="29944"/>
                    <a:pt x="1382" y="31325"/>
                    <a:pt x="2215" y="32504"/>
                  </a:cubicBezTo>
                  <a:cubicBezTo>
                    <a:pt x="2989" y="33600"/>
                    <a:pt x="3978" y="34588"/>
                    <a:pt x="5168" y="35421"/>
                  </a:cubicBezTo>
                  <a:cubicBezTo>
                    <a:pt x="6478" y="36338"/>
                    <a:pt x="8050" y="37040"/>
                    <a:pt x="9835" y="37529"/>
                  </a:cubicBezTo>
                  <a:cubicBezTo>
                    <a:pt x="11383" y="37945"/>
                    <a:pt x="13050" y="38160"/>
                    <a:pt x="14800" y="38160"/>
                  </a:cubicBezTo>
                  <a:lnTo>
                    <a:pt x="15193" y="38160"/>
                  </a:lnTo>
                  <a:cubicBezTo>
                    <a:pt x="15205" y="38160"/>
                    <a:pt x="15229" y="38148"/>
                    <a:pt x="15265" y="38148"/>
                  </a:cubicBezTo>
                  <a:lnTo>
                    <a:pt x="15658" y="38148"/>
                  </a:lnTo>
                  <a:cubicBezTo>
                    <a:pt x="15681" y="38148"/>
                    <a:pt x="15693" y="38124"/>
                    <a:pt x="15717" y="38124"/>
                  </a:cubicBezTo>
                  <a:cubicBezTo>
                    <a:pt x="15812" y="38124"/>
                    <a:pt x="15908" y="38112"/>
                    <a:pt x="16015" y="38112"/>
                  </a:cubicBezTo>
                  <a:cubicBezTo>
                    <a:pt x="16193" y="38100"/>
                    <a:pt x="16372" y="38076"/>
                    <a:pt x="16527" y="38064"/>
                  </a:cubicBezTo>
                  <a:lnTo>
                    <a:pt x="16551" y="38064"/>
                  </a:lnTo>
                  <a:cubicBezTo>
                    <a:pt x="16622" y="38064"/>
                    <a:pt x="16693" y="38053"/>
                    <a:pt x="16765" y="38053"/>
                  </a:cubicBezTo>
                  <a:cubicBezTo>
                    <a:pt x="16777" y="38053"/>
                    <a:pt x="16801" y="38041"/>
                    <a:pt x="16824" y="38041"/>
                  </a:cubicBezTo>
                  <a:cubicBezTo>
                    <a:pt x="16872" y="38041"/>
                    <a:pt x="16908" y="38017"/>
                    <a:pt x="16943" y="38017"/>
                  </a:cubicBezTo>
                  <a:lnTo>
                    <a:pt x="16967" y="38005"/>
                  </a:lnTo>
                  <a:cubicBezTo>
                    <a:pt x="17884" y="37898"/>
                    <a:pt x="18789" y="37743"/>
                    <a:pt x="19646" y="37517"/>
                  </a:cubicBezTo>
                  <a:cubicBezTo>
                    <a:pt x="21432" y="37040"/>
                    <a:pt x="22992" y="36326"/>
                    <a:pt x="24302" y="35397"/>
                  </a:cubicBezTo>
                  <a:cubicBezTo>
                    <a:pt x="25492" y="34564"/>
                    <a:pt x="26492" y="33588"/>
                    <a:pt x="27266" y="32480"/>
                  </a:cubicBezTo>
                  <a:cubicBezTo>
                    <a:pt x="28088" y="31290"/>
                    <a:pt x="28707" y="29921"/>
                    <a:pt x="29016" y="28516"/>
                  </a:cubicBezTo>
                  <a:cubicBezTo>
                    <a:pt x="29195" y="27718"/>
                    <a:pt x="29326" y="26861"/>
                    <a:pt x="29397" y="25968"/>
                  </a:cubicBezTo>
                  <a:cubicBezTo>
                    <a:pt x="29481" y="25075"/>
                    <a:pt x="29481" y="24217"/>
                    <a:pt x="29433" y="23384"/>
                  </a:cubicBezTo>
                  <a:cubicBezTo>
                    <a:pt x="29326" y="21670"/>
                    <a:pt x="29028" y="19967"/>
                    <a:pt x="28540" y="18324"/>
                  </a:cubicBezTo>
                  <a:cubicBezTo>
                    <a:pt x="27600" y="15193"/>
                    <a:pt x="26016" y="12085"/>
                    <a:pt x="23790" y="9073"/>
                  </a:cubicBezTo>
                  <a:cubicBezTo>
                    <a:pt x="21980" y="6596"/>
                    <a:pt x="19825" y="4239"/>
                    <a:pt x="17408" y="2084"/>
                  </a:cubicBezTo>
                  <a:cubicBezTo>
                    <a:pt x="17301" y="1989"/>
                    <a:pt x="17217" y="1905"/>
                    <a:pt x="17110" y="1798"/>
                  </a:cubicBezTo>
                  <a:cubicBezTo>
                    <a:pt x="16622" y="1393"/>
                    <a:pt x="16146" y="1000"/>
                    <a:pt x="15658" y="607"/>
                  </a:cubicBezTo>
                  <a:lnTo>
                    <a:pt x="15431" y="441"/>
                  </a:lnTo>
                  <a:cubicBezTo>
                    <a:pt x="15217" y="298"/>
                    <a:pt x="15027" y="143"/>
                    <a:pt x="14824" y="12"/>
                  </a:cubicBezTo>
                  <a:cubicBezTo>
                    <a:pt x="14788" y="0"/>
                    <a:pt x="14741"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2"/>
            <p:cNvSpPr/>
            <p:nvPr/>
          </p:nvSpPr>
          <p:spPr>
            <a:xfrm>
              <a:off x="6696621" y="2144900"/>
              <a:ext cx="697450" cy="908175"/>
            </a:xfrm>
            <a:custGeom>
              <a:avLst/>
              <a:gdLst/>
              <a:ahLst/>
              <a:cxnLst/>
              <a:rect l="l" t="t" r="r" b="b"/>
              <a:pathLst>
                <a:path w="27898" h="36327" extrusionOk="0">
                  <a:moveTo>
                    <a:pt x="12348" y="1"/>
                  </a:moveTo>
                  <a:lnTo>
                    <a:pt x="12348" y="1"/>
                  </a:lnTo>
                  <a:cubicBezTo>
                    <a:pt x="9788" y="2251"/>
                    <a:pt x="7538" y="4680"/>
                    <a:pt x="5680" y="7216"/>
                  </a:cubicBezTo>
                  <a:cubicBezTo>
                    <a:pt x="3466" y="10228"/>
                    <a:pt x="1870" y="13336"/>
                    <a:pt x="930" y="16479"/>
                  </a:cubicBezTo>
                  <a:cubicBezTo>
                    <a:pt x="441" y="18134"/>
                    <a:pt x="132" y="19836"/>
                    <a:pt x="37" y="21539"/>
                  </a:cubicBezTo>
                  <a:cubicBezTo>
                    <a:pt x="1" y="22360"/>
                    <a:pt x="13" y="23230"/>
                    <a:pt x="72" y="24111"/>
                  </a:cubicBezTo>
                  <a:cubicBezTo>
                    <a:pt x="144" y="25004"/>
                    <a:pt x="263" y="25873"/>
                    <a:pt x="453" y="26659"/>
                  </a:cubicBezTo>
                  <a:cubicBezTo>
                    <a:pt x="763" y="28075"/>
                    <a:pt x="1382" y="29445"/>
                    <a:pt x="2215" y="30647"/>
                  </a:cubicBezTo>
                  <a:cubicBezTo>
                    <a:pt x="2989" y="31743"/>
                    <a:pt x="3978" y="32731"/>
                    <a:pt x="5168" y="33576"/>
                  </a:cubicBezTo>
                  <a:cubicBezTo>
                    <a:pt x="6478" y="34505"/>
                    <a:pt x="8061" y="35219"/>
                    <a:pt x="9835" y="35695"/>
                  </a:cubicBezTo>
                  <a:cubicBezTo>
                    <a:pt x="11383" y="36112"/>
                    <a:pt x="13062" y="36326"/>
                    <a:pt x="14812" y="36326"/>
                  </a:cubicBezTo>
                  <a:lnTo>
                    <a:pt x="15205" y="36326"/>
                  </a:lnTo>
                  <a:cubicBezTo>
                    <a:pt x="15372" y="36326"/>
                    <a:pt x="15515" y="36315"/>
                    <a:pt x="15670" y="36315"/>
                  </a:cubicBezTo>
                  <a:lnTo>
                    <a:pt x="15729" y="36315"/>
                  </a:lnTo>
                  <a:cubicBezTo>
                    <a:pt x="15812" y="36315"/>
                    <a:pt x="15920" y="36303"/>
                    <a:pt x="16003" y="36303"/>
                  </a:cubicBezTo>
                  <a:cubicBezTo>
                    <a:pt x="16265" y="36291"/>
                    <a:pt x="16515" y="36255"/>
                    <a:pt x="16777" y="36231"/>
                  </a:cubicBezTo>
                  <a:cubicBezTo>
                    <a:pt x="16824" y="36231"/>
                    <a:pt x="16860" y="36207"/>
                    <a:pt x="16896" y="36207"/>
                  </a:cubicBezTo>
                  <a:lnTo>
                    <a:pt x="16967" y="36196"/>
                  </a:lnTo>
                  <a:cubicBezTo>
                    <a:pt x="17920" y="36088"/>
                    <a:pt x="18825" y="35922"/>
                    <a:pt x="19670" y="35695"/>
                  </a:cubicBezTo>
                  <a:cubicBezTo>
                    <a:pt x="21456" y="35219"/>
                    <a:pt x="23016" y="34505"/>
                    <a:pt x="24325" y="33576"/>
                  </a:cubicBezTo>
                  <a:cubicBezTo>
                    <a:pt x="25516" y="32743"/>
                    <a:pt x="26516" y="31766"/>
                    <a:pt x="27290" y="30647"/>
                  </a:cubicBezTo>
                  <a:cubicBezTo>
                    <a:pt x="27516" y="30338"/>
                    <a:pt x="27707" y="30004"/>
                    <a:pt x="27897" y="29659"/>
                  </a:cubicBezTo>
                  <a:lnTo>
                    <a:pt x="27897" y="29659"/>
                  </a:lnTo>
                  <a:cubicBezTo>
                    <a:pt x="27707" y="29873"/>
                    <a:pt x="27492" y="30064"/>
                    <a:pt x="27290" y="30254"/>
                  </a:cubicBezTo>
                  <a:cubicBezTo>
                    <a:pt x="26326" y="31123"/>
                    <a:pt x="25242" y="31850"/>
                    <a:pt x="24063" y="32397"/>
                  </a:cubicBezTo>
                  <a:cubicBezTo>
                    <a:pt x="22885" y="32945"/>
                    <a:pt x="21623" y="33350"/>
                    <a:pt x="20325" y="33564"/>
                  </a:cubicBezTo>
                  <a:cubicBezTo>
                    <a:pt x="19562" y="33683"/>
                    <a:pt x="18788" y="33749"/>
                    <a:pt x="18013" y="33749"/>
                  </a:cubicBezTo>
                  <a:cubicBezTo>
                    <a:pt x="17468" y="33749"/>
                    <a:pt x="16924" y="33716"/>
                    <a:pt x="16384" y="33648"/>
                  </a:cubicBezTo>
                  <a:cubicBezTo>
                    <a:pt x="15729" y="33576"/>
                    <a:pt x="15074" y="33457"/>
                    <a:pt x="14431" y="33278"/>
                  </a:cubicBezTo>
                  <a:cubicBezTo>
                    <a:pt x="13788" y="33100"/>
                    <a:pt x="13157" y="32874"/>
                    <a:pt x="12538" y="32624"/>
                  </a:cubicBezTo>
                  <a:cubicBezTo>
                    <a:pt x="11919" y="32338"/>
                    <a:pt x="11312" y="32028"/>
                    <a:pt x="10728" y="31659"/>
                  </a:cubicBezTo>
                  <a:cubicBezTo>
                    <a:pt x="10193" y="31314"/>
                    <a:pt x="9669" y="30945"/>
                    <a:pt x="9193" y="30540"/>
                  </a:cubicBezTo>
                  <a:cubicBezTo>
                    <a:pt x="8300" y="29778"/>
                    <a:pt x="7514" y="28885"/>
                    <a:pt x="6871" y="27897"/>
                  </a:cubicBezTo>
                  <a:cubicBezTo>
                    <a:pt x="6264" y="26944"/>
                    <a:pt x="5799" y="25897"/>
                    <a:pt x="5490" y="24825"/>
                  </a:cubicBezTo>
                  <a:cubicBezTo>
                    <a:pt x="4835" y="22551"/>
                    <a:pt x="4775" y="20134"/>
                    <a:pt x="5073" y="17800"/>
                  </a:cubicBezTo>
                  <a:cubicBezTo>
                    <a:pt x="5383" y="15252"/>
                    <a:pt x="6085" y="12776"/>
                    <a:pt x="6990" y="10371"/>
                  </a:cubicBezTo>
                  <a:cubicBezTo>
                    <a:pt x="7895" y="7978"/>
                    <a:pt x="9002" y="5644"/>
                    <a:pt x="10264" y="3406"/>
                  </a:cubicBezTo>
                  <a:cubicBezTo>
                    <a:pt x="10919" y="2251"/>
                    <a:pt x="11609" y="1120"/>
                    <a:pt x="123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2"/>
            <p:cNvSpPr/>
            <p:nvPr/>
          </p:nvSpPr>
          <p:spPr>
            <a:xfrm>
              <a:off x="7107996" y="2147575"/>
              <a:ext cx="257800" cy="256025"/>
            </a:xfrm>
            <a:custGeom>
              <a:avLst/>
              <a:gdLst/>
              <a:ahLst/>
              <a:cxnLst/>
              <a:rect l="l" t="t" r="r" b="b"/>
              <a:pathLst>
                <a:path w="10312" h="10241" extrusionOk="0">
                  <a:moveTo>
                    <a:pt x="5156" y="1"/>
                  </a:moveTo>
                  <a:cubicBezTo>
                    <a:pt x="2358" y="1"/>
                    <a:pt x="60" y="2275"/>
                    <a:pt x="24" y="5061"/>
                  </a:cubicBezTo>
                  <a:cubicBezTo>
                    <a:pt x="0" y="7883"/>
                    <a:pt x="2274" y="10204"/>
                    <a:pt x="5084" y="10240"/>
                  </a:cubicBezTo>
                  <a:cubicBezTo>
                    <a:pt x="7918" y="10240"/>
                    <a:pt x="10240" y="7954"/>
                    <a:pt x="10264" y="5180"/>
                  </a:cubicBezTo>
                  <a:cubicBezTo>
                    <a:pt x="10311" y="2346"/>
                    <a:pt x="8037" y="25"/>
                    <a:pt x="52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2"/>
            <p:cNvSpPr/>
            <p:nvPr/>
          </p:nvSpPr>
          <p:spPr>
            <a:xfrm>
              <a:off x="7149671" y="2275875"/>
              <a:ext cx="174150" cy="25"/>
            </a:xfrm>
            <a:custGeom>
              <a:avLst/>
              <a:gdLst/>
              <a:ahLst/>
              <a:cxnLst/>
              <a:rect l="l" t="t" r="r" b="b"/>
              <a:pathLst>
                <a:path w="6966" h="1" fill="none" extrusionOk="0">
                  <a:moveTo>
                    <a:pt x="0" y="0"/>
                  </a:moveTo>
                  <a:lnTo>
                    <a:pt x="6965"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2"/>
            <p:cNvSpPr/>
            <p:nvPr/>
          </p:nvSpPr>
          <p:spPr>
            <a:xfrm>
              <a:off x="6806171" y="2456250"/>
              <a:ext cx="259275" cy="394125"/>
            </a:xfrm>
            <a:custGeom>
              <a:avLst/>
              <a:gdLst/>
              <a:ahLst/>
              <a:cxnLst/>
              <a:rect l="l" t="t" r="r" b="b"/>
              <a:pathLst>
                <a:path w="10371" h="15765" extrusionOk="0">
                  <a:moveTo>
                    <a:pt x="5227" y="3525"/>
                  </a:moveTo>
                  <a:cubicBezTo>
                    <a:pt x="5430" y="6144"/>
                    <a:pt x="5644" y="8347"/>
                    <a:pt x="5846" y="10133"/>
                  </a:cubicBezTo>
                  <a:lnTo>
                    <a:pt x="4441" y="10133"/>
                  </a:lnTo>
                  <a:cubicBezTo>
                    <a:pt x="4549" y="8740"/>
                    <a:pt x="4811" y="6537"/>
                    <a:pt x="5227" y="3525"/>
                  </a:cubicBezTo>
                  <a:close/>
                  <a:moveTo>
                    <a:pt x="2084" y="1"/>
                  </a:moveTo>
                  <a:lnTo>
                    <a:pt x="0" y="15764"/>
                  </a:lnTo>
                  <a:lnTo>
                    <a:pt x="4251" y="15764"/>
                  </a:lnTo>
                  <a:lnTo>
                    <a:pt x="4501" y="12931"/>
                  </a:lnTo>
                  <a:lnTo>
                    <a:pt x="5965" y="12931"/>
                  </a:lnTo>
                  <a:lnTo>
                    <a:pt x="6168" y="15764"/>
                  </a:lnTo>
                  <a:lnTo>
                    <a:pt x="10371" y="15764"/>
                  </a:lnTo>
                  <a:lnTo>
                    <a:pt x="80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2"/>
            <p:cNvSpPr/>
            <p:nvPr/>
          </p:nvSpPr>
          <p:spPr>
            <a:xfrm>
              <a:off x="7082996" y="2456250"/>
              <a:ext cx="238725" cy="394125"/>
            </a:xfrm>
            <a:custGeom>
              <a:avLst/>
              <a:gdLst/>
              <a:ahLst/>
              <a:cxnLst/>
              <a:rect l="l" t="t" r="r" b="b"/>
              <a:pathLst>
                <a:path w="9549" h="15765" extrusionOk="0">
                  <a:moveTo>
                    <a:pt x="4096" y="2691"/>
                  </a:moveTo>
                  <a:cubicBezTo>
                    <a:pt x="4525" y="2703"/>
                    <a:pt x="4810" y="2727"/>
                    <a:pt x="4953" y="2787"/>
                  </a:cubicBezTo>
                  <a:cubicBezTo>
                    <a:pt x="5096" y="2834"/>
                    <a:pt x="5215" y="2965"/>
                    <a:pt x="5310" y="3168"/>
                  </a:cubicBezTo>
                  <a:cubicBezTo>
                    <a:pt x="5406" y="3358"/>
                    <a:pt x="5441" y="3703"/>
                    <a:pt x="5441" y="4191"/>
                  </a:cubicBezTo>
                  <a:cubicBezTo>
                    <a:pt x="5441" y="5132"/>
                    <a:pt x="5394" y="5704"/>
                    <a:pt x="5275" y="5894"/>
                  </a:cubicBezTo>
                  <a:cubicBezTo>
                    <a:pt x="5168" y="6096"/>
                    <a:pt x="4917" y="6192"/>
                    <a:pt x="4513" y="6192"/>
                  </a:cubicBezTo>
                  <a:cubicBezTo>
                    <a:pt x="4417" y="6192"/>
                    <a:pt x="4275" y="6192"/>
                    <a:pt x="4096" y="6204"/>
                  </a:cubicBezTo>
                  <a:lnTo>
                    <a:pt x="4096" y="2691"/>
                  </a:lnTo>
                  <a:close/>
                  <a:moveTo>
                    <a:pt x="4096" y="8656"/>
                  </a:moveTo>
                  <a:cubicBezTo>
                    <a:pt x="4715" y="8680"/>
                    <a:pt x="5084" y="8763"/>
                    <a:pt x="5227" y="8906"/>
                  </a:cubicBezTo>
                  <a:cubicBezTo>
                    <a:pt x="5370" y="9049"/>
                    <a:pt x="5441" y="9454"/>
                    <a:pt x="5441" y="10133"/>
                  </a:cubicBezTo>
                  <a:lnTo>
                    <a:pt x="5441" y="11597"/>
                  </a:lnTo>
                  <a:cubicBezTo>
                    <a:pt x="5441" y="12240"/>
                    <a:pt x="5370" y="12633"/>
                    <a:pt x="5203" y="12800"/>
                  </a:cubicBezTo>
                  <a:cubicBezTo>
                    <a:pt x="5048" y="12954"/>
                    <a:pt x="4679" y="13050"/>
                    <a:pt x="4096" y="13074"/>
                  </a:cubicBezTo>
                  <a:lnTo>
                    <a:pt x="4096" y="8656"/>
                  </a:lnTo>
                  <a:close/>
                  <a:moveTo>
                    <a:pt x="0" y="1"/>
                  </a:moveTo>
                  <a:lnTo>
                    <a:pt x="0" y="15764"/>
                  </a:lnTo>
                  <a:lnTo>
                    <a:pt x="4739" y="15764"/>
                  </a:lnTo>
                  <a:cubicBezTo>
                    <a:pt x="6394" y="15764"/>
                    <a:pt x="7489" y="15681"/>
                    <a:pt x="8013" y="15491"/>
                  </a:cubicBezTo>
                  <a:cubicBezTo>
                    <a:pt x="8549" y="15300"/>
                    <a:pt x="8942" y="14943"/>
                    <a:pt x="9180" y="14431"/>
                  </a:cubicBezTo>
                  <a:cubicBezTo>
                    <a:pt x="9430" y="13919"/>
                    <a:pt x="9549" y="13133"/>
                    <a:pt x="9549" y="12062"/>
                  </a:cubicBezTo>
                  <a:lnTo>
                    <a:pt x="9549" y="10609"/>
                  </a:lnTo>
                  <a:cubicBezTo>
                    <a:pt x="9549" y="9585"/>
                    <a:pt x="9382" y="8823"/>
                    <a:pt x="9037" y="8323"/>
                  </a:cubicBezTo>
                  <a:cubicBezTo>
                    <a:pt x="8704" y="7823"/>
                    <a:pt x="8061" y="7466"/>
                    <a:pt x="7108" y="7251"/>
                  </a:cubicBezTo>
                  <a:cubicBezTo>
                    <a:pt x="7965" y="7061"/>
                    <a:pt x="8537" y="6775"/>
                    <a:pt x="8823" y="6418"/>
                  </a:cubicBezTo>
                  <a:cubicBezTo>
                    <a:pt x="9108" y="6049"/>
                    <a:pt x="9251" y="5406"/>
                    <a:pt x="9251" y="4489"/>
                  </a:cubicBezTo>
                  <a:cubicBezTo>
                    <a:pt x="9251" y="3120"/>
                    <a:pt x="9049" y="2132"/>
                    <a:pt x="8644" y="1524"/>
                  </a:cubicBezTo>
                  <a:cubicBezTo>
                    <a:pt x="8227" y="905"/>
                    <a:pt x="7692" y="501"/>
                    <a:pt x="7025" y="298"/>
                  </a:cubicBezTo>
                  <a:cubicBezTo>
                    <a:pt x="6358" y="96"/>
                    <a:pt x="5382" y="1"/>
                    <a:pt x="4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52"/>
          <p:cNvGrpSpPr/>
          <p:nvPr/>
        </p:nvGrpSpPr>
        <p:grpSpPr>
          <a:xfrm>
            <a:off x="7693350" y="1717475"/>
            <a:ext cx="737325" cy="954600"/>
            <a:chOff x="7693350" y="2098475"/>
            <a:chExt cx="737325" cy="954600"/>
          </a:xfrm>
        </p:grpSpPr>
        <p:sp>
          <p:nvSpPr>
            <p:cNvPr id="708" name="Google Shape;708;p52"/>
            <p:cNvSpPr/>
            <p:nvPr/>
          </p:nvSpPr>
          <p:spPr>
            <a:xfrm>
              <a:off x="7693350" y="2098475"/>
              <a:ext cx="737325" cy="954000"/>
            </a:xfrm>
            <a:custGeom>
              <a:avLst/>
              <a:gdLst/>
              <a:ahLst/>
              <a:cxnLst/>
              <a:rect l="l" t="t" r="r" b="b"/>
              <a:pathLst>
                <a:path w="29493" h="38160" extrusionOk="0">
                  <a:moveTo>
                    <a:pt x="14705" y="0"/>
                  </a:moveTo>
                  <a:cubicBezTo>
                    <a:pt x="14300" y="262"/>
                    <a:pt x="13919" y="548"/>
                    <a:pt x="13526" y="846"/>
                  </a:cubicBezTo>
                  <a:cubicBezTo>
                    <a:pt x="13479" y="881"/>
                    <a:pt x="13443" y="917"/>
                    <a:pt x="13395" y="953"/>
                  </a:cubicBezTo>
                  <a:cubicBezTo>
                    <a:pt x="13086" y="1203"/>
                    <a:pt x="12788" y="1453"/>
                    <a:pt x="12490" y="1739"/>
                  </a:cubicBezTo>
                  <a:cubicBezTo>
                    <a:pt x="9871" y="4036"/>
                    <a:pt x="7585" y="6501"/>
                    <a:pt x="5680" y="9108"/>
                  </a:cubicBezTo>
                  <a:cubicBezTo>
                    <a:pt x="3465" y="12109"/>
                    <a:pt x="1870" y="15228"/>
                    <a:pt x="929" y="18348"/>
                  </a:cubicBezTo>
                  <a:cubicBezTo>
                    <a:pt x="441" y="20003"/>
                    <a:pt x="132" y="21693"/>
                    <a:pt x="36" y="23408"/>
                  </a:cubicBezTo>
                  <a:cubicBezTo>
                    <a:pt x="1" y="24241"/>
                    <a:pt x="13" y="25110"/>
                    <a:pt x="72" y="25980"/>
                  </a:cubicBezTo>
                  <a:cubicBezTo>
                    <a:pt x="144" y="26873"/>
                    <a:pt x="263" y="27742"/>
                    <a:pt x="453" y="28528"/>
                  </a:cubicBezTo>
                  <a:cubicBezTo>
                    <a:pt x="786" y="29944"/>
                    <a:pt x="1382" y="31325"/>
                    <a:pt x="2215" y="32504"/>
                  </a:cubicBezTo>
                  <a:cubicBezTo>
                    <a:pt x="2989" y="33600"/>
                    <a:pt x="3989" y="34588"/>
                    <a:pt x="5180" y="35421"/>
                  </a:cubicBezTo>
                  <a:cubicBezTo>
                    <a:pt x="6490" y="36338"/>
                    <a:pt x="8049" y="37040"/>
                    <a:pt x="9835" y="37529"/>
                  </a:cubicBezTo>
                  <a:cubicBezTo>
                    <a:pt x="11383" y="37945"/>
                    <a:pt x="13050" y="38160"/>
                    <a:pt x="14800" y="38160"/>
                  </a:cubicBezTo>
                  <a:lnTo>
                    <a:pt x="15193" y="38160"/>
                  </a:lnTo>
                  <a:cubicBezTo>
                    <a:pt x="15205" y="38160"/>
                    <a:pt x="15241" y="38148"/>
                    <a:pt x="15264" y="38148"/>
                  </a:cubicBezTo>
                  <a:lnTo>
                    <a:pt x="15657" y="38148"/>
                  </a:lnTo>
                  <a:cubicBezTo>
                    <a:pt x="15681" y="38148"/>
                    <a:pt x="15693" y="38124"/>
                    <a:pt x="15717" y="38124"/>
                  </a:cubicBezTo>
                  <a:cubicBezTo>
                    <a:pt x="15824" y="38124"/>
                    <a:pt x="15907" y="38112"/>
                    <a:pt x="16015" y="38112"/>
                  </a:cubicBezTo>
                  <a:cubicBezTo>
                    <a:pt x="16193" y="38100"/>
                    <a:pt x="16372" y="38076"/>
                    <a:pt x="16538" y="38064"/>
                  </a:cubicBezTo>
                  <a:lnTo>
                    <a:pt x="16550" y="38064"/>
                  </a:lnTo>
                  <a:cubicBezTo>
                    <a:pt x="16622" y="38064"/>
                    <a:pt x="16693" y="38053"/>
                    <a:pt x="16765" y="38053"/>
                  </a:cubicBezTo>
                  <a:cubicBezTo>
                    <a:pt x="16788" y="38053"/>
                    <a:pt x="16800" y="38041"/>
                    <a:pt x="16836" y="38041"/>
                  </a:cubicBezTo>
                  <a:cubicBezTo>
                    <a:pt x="16872" y="38041"/>
                    <a:pt x="16908" y="38017"/>
                    <a:pt x="16955" y="38017"/>
                  </a:cubicBezTo>
                  <a:lnTo>
                    <a:pt x="16967" y="38005"/>
                  </a:lnTo>
                  <a:cubicBezTo>
                    <a:pt x="17884" y="37898"/>
                    <a:pt x="18789" y="37743"/>
                    <a:pt x="19646" y="37517"/>
                  </a:cubicBezTo>
                  <a:cubicBezTo>
                    <a:pt x="21432" y="37040"/>
                    <a:pt x="22992" y="36326"/>
                    <a:pt x="24301" y="35397"/>
                  </a:cubicBezTo>
                  <a:cubicBezTo>
                    <a:pt x="25492" y="34564"/>
                    <a:pt x="26492" y="33588"/>
                    <a:pt x="27266" y="32480"/>
                  </a:cubicBezTo>
                  <a:cubicBezTo>
                    <a:pt x="28099" y="31290"/>
                    <a:pt x="28707" y="29921"/>
                    <a:pt x="29016" y="28516"/>
                  </a:cubicBezTo>
                  <a:cubicBezTo>
                    <a:pt x="29195" y="27718"/>
                    <a:pt x="29326" y="26861"/>
                    <a:pt x="29409" y="25968"/>
                  </a:cubicBezTo>
                  <a:cubicBezTo>
                    <a:pt x="29481" y="25075"/>
                    <a:pt x="29492" y="24217"/>
                    <a:pt x="29433" y="23384"/>
                  </a:cubicBezTo>
                  <a:cubicBezTo>
                    <a:pt x="29338" y="21670"/>
                    <a:pt x="29040" y="19967"/>
                    <a:pt x="28540" y="18324"/>
                  </a:cubicBezTo>
                  <a:cubicBezTo>
                    <a:pt x="27611" y="15193"/>
                    <a:pt x="26016" y="12085"/>
                    <a:pt x="23801" y="9073"/>
                  </a:cubicBezTo>
                  <a:cubicBezTo>
                    <a:pt x="21980" y="6596"/>
                    <a:pt x="19825" y="4239"/>
                    <a:pt x="17408" y="2084"/>
                  </a:cubicBezTo>
                  <a:cubicBezTo>
                    <a:pt x="17300" y="1989"/>
                    <a:pt x="17217" y="1905"/>
                    <a:pt x="17110" y="1798"/>
                  </a:cubicBezTo>
                  <a:cubicBezTo>
                    <a:pt x="16622" y="1393"/>
                    <a:pt x="16146" y="1000"/>
                    <a:pt x="15657" y="607"/>
                  </a:cubicBezTo>
                  <a:lnTo>
                    <a:pt x="15431" y="441"/>
                  </a:lnTo>
                  <a:cubicBezTo>
                    <a:pt x="15217" y="298"/>
                    <a:pt x="15026" y="143"/>
                    <a:pt x="14824" y="12"/>
                  </a:cubicBezTo>
                  <a:cubicBezTo>
                    <a:pt x="14788" y="0"/>
                    <a:pt x="14753"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2"/>
            <p:cNvSpPr/>
            <p:nvPr/>
          </p:nvSpPr>
          <p:spPr>
            <a:xfrm>
              <a:off x="7693350" y="2144900"/>
              <a:ext cx="697725" cy="908175"/>
            </a:xfrm>
            <a:custGeom>
              <a:avLst/>
              <a:gdLst/>
              <a:ahLst/>
              <a:cxnLst/>
              <a:rect l="l" t="t" r="r" b="b"/>
              <a:pathLst>
                <a:path w="27909" h="36327" extrusionOk="0">
                  <a:moveTo>
                    <a:pt x="12347" y="1"/>
                  </a:moveTo>
                  <a:cubicBezTo>
                    <a:pt x="9788" y="2251"/>
                    <a:pt x="7549" y="4680"/>
                    <a:pt x="5680" y="7216"/>
                  </a:cubicBezTo>
                  <a:cubicBezTo>
                    <a:pt x="3465" y="10228"/>
                    <a:pt x="1870" y="13336"/>
                    <a:pt x="941" y="16479"/>
                  </a:cubicBezTo>
                  <a:cubicBezTo>
                    <a:pt x="441" y="18134"/>
                    <a:pt x="132" y="19836"/>
                    <a:pt x="48" y="21539"/>
                  </a:cubicBezTo>
                  <a:cubicBezTo>
                    <a:pt x="1" y="22360"/>
                    <a:pt x="13" y="23230"/>
                    <a:pt x="72" y="24111"/>
                  </a:cubicBezTo>
                  <a:cubicBezTo>
                    <a:pt x="144" y="25004"/>
                    <a:pt x="263" y="25873"/>
                    <a:pt x="465" y="26659"/>
                  </a:cubicBezTo>
                  <a:cubicBezTo>
                    <a:pt x="775" y="28075"/>
                    <a:pt x="1382" y="29445"/>
                    <a:pt x="2215" y="30647"/>
                  </a:cubicBezTo>
                  <a:cubicBezTo>
                    <a:pt x="2989" y="31743"/>
                    <a:pt x="3989" y="32731"/>
                    <a:pt x="5180" y="33576"/>
                  </a:cubicBezTo>
                  <a:cubicBezTo>
                    <a:pt x="6490" y="34505"/>
                    <a:pt x="8061" y="35219"/>
                    <a:pt x="9835" y="35695"/>
                  </a:cubicBezTo>
                  <a:cubicBezTo>
                    <a:pt x="11383" y="36112"/>
                    <a:pt x="13062" y="36326"/>
                    <a:pt x="14824" y="36326"/>
                  </a:cubicBezTo>
                  <a:lnTo>
                    <a:pt x="15205" y="36326"/>
                  </a:lnTo>
                  <a:cubicBezTo>
                    <a:pt x="15372" y="36326"/>
                    <a:pt x="15515" y="36315"/>
                    <a:pt x="15669" y="36315"/>
                  </a:cubicBezTo>
                  <a:lnTo>
                    <a:pt x="15729" y="36315"/>
                  </a:lnTo>
                  <a:cubicBezTo>
                    <a:pt x="15812" y="36315"/>
                    <a:pt x="15919" y="36303"/>
                    <a:pt x="16015" y="36303"/>
                  </a:cubicBezTo>
                  <a:cubicBezTo>
                    <a:pt x="16265" y="36291"/>
                    <a:pt x="16515" y="36255"/>
                    <a:pt x="16788" y="36231"/>
                  </a:cubicBezTo>
                  <a:cubicBezTo>
                    <a:pt x="16836" y="36231"/>
                    <a:pt x="16860" y="36207"/>
                    <a:pt x="16908" y="36207"/>
                  </a:cubicBezTo>
                  <a:lnTo>
                    <a:pt x="16967" y="36196"/>
                  </a:lnTo>
                  <a:cubicBezTo>
                    <a:pt x="17920" y="36088"/>
                    <a:pt x="18824" y="35922"/>
                    <a:pt x="19670" y="35695"/>
                  </a:cubicBezTo>
                  <a:cubicBezTo>
                    <a:pt x="21456" y="35219"/>
                    <a:pt x="23027" y="34505"/>
                    <a:pt x="24337" y="33576"/>
                  </a:cubicBezTo>
                  <a:cubicBezTo>
                    <a:pt x="25528" y="32743"/>
                    <a:pt x="26516" y="31766"/>
                    <a:pt x="27290" y="30647"/>
                  </a:cubicBezTo>
                  <a:cubicBezTo>
                    <a:pt x="27516" y="30338"/>
                    <a:pt x="27707" y="30004"/>
                    <a:pt x="27909" y="29659"/>
                  </a:cubicBezTo>
                  <a:lnTo>
                    <a:pt x="27909" y="29659"/>
                  </a:lnTo>
                  <a:cubicBezTo>
                    <a:pt x="27707" y="29873"/>
                    <a:pt x="27504" y="30064"/>
                    <a:pt x="27290" y="30254"/>
                  </a:cubicBezTo>
                  <a:cubicBezTo>
                    <a:pt x="26325" y="31123"/>
                    <a:pt x="25242" y="31850"/>
                    <a:pt x="24063" y="32397"/>
                  </a:cubicBezTo>
                  <a:cubicBezTo>
                    <a:pt x="22884" y="32945"/>
                    <a:pt x="21622" y="33350"/>
                    <a:pt x="20325" y="33564"/>
                  </a:cubicBezTo>
                  <a:cubicBezTo>
                    <a:pt x="19569" y="33683"/>
                    <a:pt x="18793" y="33749"/>
                    <a:pt x="18016" y="33749"/>
                  </a:cubicBezTo>
                  <a:cubicBezTo>
                    <a:pt x="17470" y="33749"/>
                    <a:pt x="16924" y="33716"/>
                    <a:pt x="16384" y="33648"/>
                  </a:cubicBezTo>
                  <a:cubicBezTo>
                    <a:pt x="15729" y="33576"/>
                    <a:pt x="15074" y="33457"/>
                    <a:pt x="14431" y="33278"/>
                  </a:cubicBezTo>
                  <a:cubicBezTo>
                    <a:pt x="13800" y="33100"/>
                    <a:pt x="13157" y="32874"/>
                    <a:pt x="12550" y="32624"/>
                  </a:cubicBezTo>
                  <a:cubicBezTo>
                    <a:pt x="11919" y="32338"/>
                    <a:pt x="11312" y="32028"/>
                    <a:pt x="10728" y="31659"/>
                  </a:cubicBezTo>
                  <a:cubicBezTo>
                    <a:pt x="10192" y="31314"/>
                    <a:pt x="9669" y="30945"/>
                    <a:pt x="9192" y="30540"/>
                  </a:cubicBezTo>
                  <a:cubicBezTo>
                    <a:pt x="8299" y="29778"/>
                    <a:pt x="7514" y="28885"/>
                    <a:pt x="6871" y="27897"/>
                  </a:cubicBezTo>
                  <a:cubicBezTo>
                    <a:pt x="6263" y="26944"/>
                    <a:pt x="5799" y="25897"/>
                    <a:pt x="5489" y="24825"/>
                  </a:cubicBezTo>
                  <a:cubicBezTo>
                    <a:pt x="4835" y="22551"/>
                    <a:pt x="4775" y="20134"/>
                    <a:pt x="5073" y="17800"/>
                  </a:cubicBezTo>
                  <a:cubicBezTo>
                    <a:pt x="5382" y="15252"/>
                    <a:pt x="6085" y="12776"/>
                    <a:pt x="6990" y="10371"/>
                  </a:cubicBezTo>
                  <a:cubicBezTo>
                    <a:pt x="7906" y="7978"/>
                    <a:pt x="9002" y="5644"/>
                    <a:pt x="10264" y="3406"/>
                  </a:cubicBezTo>
                  <a:cubicBezTo>
                    <a:pt x="10919" y="2251"/>
                    <a:pt x="11609" y="1120"/>
                    <a:pt x="12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2"/>
            <p:cNvSpPr/>
            <p:nvPr/>
          </p:nvSpPr>
          <p:spPr>
            <a:xfrm>
              <a:off x="8104725" y="2147575"/>
              <a:ext cx="258075" cy="256025"/>
            </a:xfrm>
            <a:custGeom>
              <a:avLst/>
              <a:gdLst/>
              <a:ahLst/>
              <a:cxnLst/>
              <a:rect l="l" t="t" r="r" b="b"/>
              <a:pathLst>
                <a:path w="10323" h="10241" extrusionOk="0">
                  <a:moveTo>
                    <a:pt x="5156" y="1"/>
                  </a:moveTo>
                  <a:cubicBezTo>
                    <a:pt x="2358" y="1"/>
                    <a:pt x="60" y="2275"/>
                    <a:pt x="36" y="5061"/>
                  </a:cubicBezTo>
                  <a:cubicBezTo>
                    <a:pt x="0" y="7883"/>
                    <a:pt x="2274" y="10204"/>
                    <a:pt x="5096" y="10240"/>
                  </a:cubicBezTo>
                  <a:cubicBezTo>
                    <a:pt x="7918" y="10240"/>
                    <a:pt x="10239" y="7954"/>
                    <a:pt x="10275" y="5180"/>
                  </a:cubicBezTo>
                  <a:cubicBezTo>
                    <a:pt x="10323" y="2346"/>
                    <a:pt x="8037" y="25"/>
                    <a:pt x="52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2"/>
            <p:cNvSpPr/>
            <p:nvPr/>
          </p:nvSpPr>
          <p:spPr>
            <a:xfrm>
              <a:off x="8146975" y="2275875"/>
              <a:ext cx="173575" cy="25"/>
            </a:xfrm>
            <a:custGeom>
              <a:avLst/>
              <a:gdLst/>
              <a:ahLst/>
              <a:cxnLst/>
              <a:rect l="l" t="t" r="r" b="b"/>
              <a:pathLst>
                <a:path w="6943" h="1" fill="none" extrusionOk="0">
                  <a:moveTo>
                    <a:pt x="1" y="0"/>
                  </a:moveTo>
                  <a:lnTo>
                    <a:pt x="6942"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2"/>
            <p:cNvSpPr/>
            <p:nvPr/>
          </p:nvSpPr>
          <p:spPr>
            <a:xfrm>
              <a:off x="7956175" y="2448500"/>
              <a:ext cx="232200" cy="409600"/>
            </a:xfrm>
            <a:custGeom>
              <a:avLst/>
              <a:gdLst/>
              <a:ahLst/>
              <a:cxnLst/>
              <a:rect l="l" t="t" r="r" b="b"/>
              <a:pathLst>
                <a:path w="9288" h="16384" extrusionOk="0">
                  <a:moveTo>
                    <a:pt x="4668" y="2430"/>
                  </a:moveTo>
                  <a:cubicBezTo>
                    <a:pt x="4966" y="2430"/>
                    <a:pt x="5144" y="2537"/>
                    <a:pt x="5228" y="2751"/>
                  </a:cubicBezTo>
                  <a:cubicBezTo>
                    <a:pt x="5311" y="2954"/>
                    <a:pt x="5359" y="3478"/>
                    <a:pt x="5359" y="4323"/>
                  </a:cubicBezTo>
                  <a:lnTo>
                    <a:pt x="5359" y="12133"/>
                  </a:lnTo>
                  <a:cubicBezTo>
                    <a:pt x="5359" y="12907"/>
                    <a:pt x="5311" y="13407"/>
                    <a:pt x="5216" y="13622"/>
                  </a:cubicBezTo>
                  <a:cubicBezTo>
                    <a:pt x="5132" y="13848"/>
                    <a:pt x="4930" y="13955"/>
                    <a:pt x="4644" y="13955"/>
                  </a:cubicBezTo>
                  <a:cubicBezTo>
                    <a:pt x="4347" y="13955"/>
                    <a:pt x="4156" y="13860"/>
                    <a:pt x="4073" y="13669"/>
                  </a:cubicBezTo>
                  <a:cubicBezTo>
                    <a:pt x="3989" y="13479"/>
                    <a:pt x="3942" y="12931"/>
                    <a:pt x="3942" y="12014"/>
                  </a:cubicBezTo>
                  <a:lnTo>
                    <a:pt x="3942" y="4323"/>
                  </a:lnTo>
                  <a:cubicBezTo>
                    <a:pt x="3942" y="3513"/>
                    <a:pt x="3989" y="2989"/>
                    <a:pt x="4073" y="2775"/>
                  </a:cubicBezTo>
                  <a:cubicBezTo>
                    <a:pt x="4180" y="2537"/>
                    <a:pt x="4370" y="2430"/>
                    <a:pt x="4668" y="2430"/>
                  </a:cubicBezTo>
                  <a:close/>
                  <a:moveTo>
                    <a:pt x="4573" y="1"/>
                  </a:moveTo>
                  <a:cubicBezTo>
                    <a:pt x="3513" y="1"/>
                    <a:pt x="2608" y="215"/>
                    <a:pt x="1870" y="656"/>
                  </a:cubicBezTo>
                  <a:cubicBezTo>
                    <a:pt x="1120" y="1096"/>
                    <a:pt x="632" y="1668"/>
                    <a:pt x="370" y="2394"/>
                  </a:cubicBezTo>
                  <a:cubicBezTo>
                    <a:pt x="132" y="3108"/>
                    <a:pt x="1" y="4192"/>
                    <a:pt x="1" y="5644"/>
                  </a:cubicBezTo>
                  <a:lnTo>
                    <a:pt x="1" y="11145"/>
                  </a:lnTo>
                  <a:cubicBezTo>
                    <a:pt x="1" y="12264"/>
                    <a:pt x="84" y="13074"/>
                    <a:pt x="239" y="13586"/>
                  </a:cubicBezTo>
                  <a:cubicBezTo>
                    <a:pt x="394" y="14098"/>
                    <a:pt x="656" y="14574"/>
                    <a:pt x="1025" y="15039"/>
                  </a:cubicBezTo>
                  <a:cubicBezTo>
                    <a:pt x="1394" y="15503"/>
                    <a:pt x="1894" y="15836"/>
                    <a:pt x="2513" y="16062"/>
                  </a:cubicBezTo>
                  <a:cubicBezTo>
                    <a:pt x="3144" y="16277"/>
                    <a:pt x="3930" y="16384"/>
                    <a:pt x="4871" y="16384"/>
                  </a:cubicBezTo>
                  <a:cubicBezTo>
                    <a:pt x="5585" y="16384"/>
                    <a:pt x="6228" y="16277"/>
                    <a:pt x="6811" y="16074"/>
                  </a:cubicBezTo>
                  <a:cubicBezTo>
                    <a:pt x="7383" y="15860"/>
                    <a:pt x="7883" y="15527"/>
                    <a:pt x="8288" y="15050"/>
                  </a:cubicBezTo>
                  <a:cubicBezTo>
                    <a:pt x="8692" y="14574"/>
                    <a:pt x="8966" y="14062"/>
                    <a:pt x="9097" y="13515"/>
                  </a:cubicBezTo>
                  <a:cubicBezTo>
                    <a:pt x="9228" y="12967"/>
                    <a:pt x="9288" y="12098"/>
                    <a:pt x="9288" y="10907"/>
                  </a:cubicBezTo>
                  <a:lnTo>
                    <a:pt x="9288" y="5644"/>
                  </a:lnTo>
                  <a:cubicBezTo>
                    <a:pt x="9288" y="4454"/>
                    <a:pt x="9228" y="3585"/>
                    <a:pt x="9109" y="3037"/>
                  </a:cubicBezTo>
                  <a:cubicBezTo>
                    <a:pt x="8990" y="2489"/>
                    <a:pt x="8764" y="2001"/>
                    <a:pt x="8419" y="1561"/>
                  </a:cubicBezTo>
                  <a:cubicBezTo>
                    <a:pt x="8085" y="1132"/>
                    <a:pt x="7573" y="763"/>
                    <a:pt x="6895" y="465"/>
                  </a:cubicBezTo>
                  <a:cubicBezTo>
                    <a:pt x="6216" y="156"/>
                    <a:pt x="5442" y="1"/>
                    <a:pt x="4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 name="Google Shape;713;p52"/>
          <p:cNvSpPr txBox="1">
            <a:spLocks noGrp="1"/>
          </p:cNvSpPr>
          <p:nvPr>
            <p:ph type="subTitle" idx="4294967295"/>
          </p:nvPr>
        </p:nvSpPr>
        <p:spPr>
          <a:xfrm>
            <a:off x="845100" y="3432673"/>
            <a:ext cx="3483300" cy="1059600"/>
          </a:xfrm>
          <a:prstGeom prst="rect">
            <a:avLst/>
          </a:prstGeom>
        </p:spPr>
        <p:txBody>
          <a:bodyPr spcFirstLastPara="1" wrap="square" lIns="91425" tIns="91425" rIns="91425" bIns="91425" anchor="ctr" anchorCtr="0">
            <a:noAutofit/>
          </a:bodyPr>
          <a:lstStyle/>
          <a:p>
            <a:pPr marL="0" indent="0">
              <a:buNone/>
            </a:pPr>
            <a:r>
              <a:rPr lang="en"/>
              <a:t>The Class Blood group consists of the object blood group and a getter and setter function for it and an id</a:t>
            </a:r>
          </a:p>
        </p:txBody>
      </p:sp>
      <p:sp>
        <p:nvSpPr>
          <p:cNvPr id="714" name="Google Shape;714;p52"/>
          <p:cNvSpPr txBox="1">
            <a:spLocks noGrp="1"/>
          </p:cNvSpPr>
          <p:nvPr>
            <p:ph type="subTitle" idx="4294967295"/>
          </p:nvPr>
        </p:nvSpPr>
        <p:spPr>
          <a:xfrm>
            <a:off x="4820875" y="3432673"/>
            <a:ext cx="3901311" cy="1346982"/>
          </a:xfrm>
          <a:prstGeom prst="rect">
            <a:avLst/>
          </a:prstGeom>
        </p:spPr>
        <p:txBody>
          <a:bodyPr spcFirstLastPara="1" wrap="square" lIns="91425" tIns="91425" rIns="91425" bIns="91425" anchor="ctr" anchorCtr="0">
            <a:noAutofit/>
          </a:bodyPr>
          <a:lstStyle/>
          <a:p>
            <a:pPr marL="0" indent="0">
              <a:buNone/>
            </a:pPr>
            <a:r>
              <a:rPr lang="en"/>
              <a:t>This class contains the information of which blood is donated by the Donor which makes it a one to one relationship with donor card as a person will be having a unique blood groups</a:t>
            </a:r>
          </a:p>
        </p:txBody>
      </p:sp>
      <p:cxnSp>
        <p:nvCxnSpPr>
          <p:cNvPr id="715" name="Google Shape;715;p52"/>
          <p:cNvCxnSpPr>
            <a:endCxn id="713" idx="0"/>
          </p:cNvCxnSpPr>
          <p:nvPr/>
        </p:nvCxnSpPr>
        <p:spPr>
          <a:xfrm>
            <a:off x="1064850" y="2952973"/>
            <a:ext cx="1521900" cy="479700"/>
          </a:xfrm>
          <a:prstGeom prst="bentConnector2">
            <a:avLst/>
          </a:prstGeom>
          <a:noFill/>
          <a:ln w="19050" cap="flat" cmpd="sng">
            <a:solidFill>
              <a:schemeClr val="accent5"/>
            </a:solidFill>
            <a:prstDash val="solid"/>
            <a:round/>
            <a:headEnd type="none" w="med" len="med"/>
            <a:tailEnd type="none" w="med" len="med"/>
          </a:ln>
        </p:spPr>
      </p:cxnSp>
      <p:cxnSp>
        <p:nvCxnSpPr>
          <p:cNvPr id="716" name="Google Shape;716;p52"/>
          <p:cNvCxnSpPr>
            <a:endCxn id="713" idx="0"/>
          </p:cNvCxnSpPr>
          <p:nvPr/>
        </p:nvCxnSpPr>
        <p:spPr>
          <a:xfrm flipH="1">
            <a:off x="2586750" y="2952973"/>
            <a:ext cx="1521900" cy="479700"/>
          </a:xfrm>
          <a:prstGeom prst="bentConnector2">
            <a:avLst/>
          </a:prstGeom>
          <a:noFill/>
          <a:ln w="19050" cap="flat" cmpd="sng">
            <a:solidFill>
              <a:schemeClr val="accent5"/>
            </a:solidFill>
            <a:prstDash val="solid"/>
            <a:round/>
            <a:headEnd type="none" w="med" len="med"/>
            <a:tailEnd type="none" w="med" len="med"/>
          </a:ln>
        </p:spPr>
      </p:cxnSp>
      <p:cxnSp>
        <p:nvCxnSpPr>
          <p:cNvPr id="717" name="Google Shape;717;p52"/>
          <p:cNvCxnSpPr>
            <a:endCxn id="714" idx="0"/>
          </p:cNvCxnSpPr>
          <p:nvPr/>
        </p:nvCxnSpPr>
        <p:spPr>
          <a:xfrm>
            <a:off x="5040625" y="2952973"/>
            <a:ext cx="1730906" cy="479700"/>
          </a:xfrm>
          <a:prstGeom prst="bentConnector2">
            <a:avLst/>
          </a:prstGeom>
          <a:noFill/>
          <a:ln w="19050" cap="flat" cmpd="sng">
            <a:solidFill>
              <a:schemeClr val="accent5"/>
            </a:solidFill>
            <a:prstDash val="solid"/>
            <a:round/>
            <a:headEnd type="none" w="med" len="med"/>
            <a:tailEnd type="none" w="med" len="med"/>
          </a:ln>
        </p:spPr>
      </p:cxnSp>
      <p:cxnSp>
        <p:nvCxnSpPr>
          <p:cNvPr id="718" name="Google Shape;718;p52"/>
          <p:cNvCxnSpPr>
            <a:endCxn id="714" idx="0"/>
          </p:cNvCxnSpPr>
          <p:nvPr/>
        </p:nvCxnSpPr>
        <p:spPr>
          <a:xfrm rot="10800000" flipV="1">
            <a:off x="6771531" y="2952973"/>
            <a:ext cx="1312894" cy="479700"/>
          </a:xfrm>
          <a:prstGeom prst="bentConnector2">
            <a:avLst/>
          </a:prstGeom>
          <a:noFill/>
          <a:ln w="19050" cap="flat" cmpd="sng">
            <a:solidFill>
              <a:schemeClr val="accent5"/>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0"/>
          <p:cNvSpPr txBox="1">
            <a:spLocks noGrp="1"/>
          </p:cNvSpPr>
          <p:nvPr>
            <p:ph type="title"/>
          </p:nvPr>
        </p:nvSpPr>
        <p:spPr>
          <a:xfrm>
            <a:off x="1246813" y="737356"/>
            <a:ext cx="4441500" cy="623339"/>
          </a:xfrm>
          <a:prstGeom prst="rect">
            <a:avLst/>
          </a:prstGeom>
        </p:spPr>
        <p:txBody>
          <a:bodyPr spcFirstLastPara="1" wrap="square" lIns="91425" tIns="91425" rIns="91425" bIns="91425" anchor="ctr" anchorCtr="0">
            <a:noAutofit/>
          </a:bodyPr>
          <a:lstStyle/>
          <a:p>
            <a:r>
              <a:rPr lang="en"/>
              <a:t>OUR LEARNINGS</a:t>
            </a:r>
          </a:p>
        </p:txBody>
      </p:sp>
      <p:sp>
        <p:nvSpPr>
          <p:cNvPr id="586" name="Google Shape;586;p50"/>
          <p:cNvSpPr txBox="1">
            <a:spLocks noGrp="1"/>
          </p:cNvSpPr>
          <p:nvPr>
            <p:ph type="subTitle" idx="1"/>
          </p:nvPr>
        </p:nvSpPr>
        <p:spPr>
          <a:xfrm>
            <a:off x="422142" y="940690"/>
            <a:ext cx="5700247" cy="3154386"/>
          </a:xfrm>
          <a:prstGeom prst="rect">
            <a:avLst/>
          </a:prstGeom>
        </p:spPr>
        <p:txBody>
          <a:bodyPr spcFirstLastPara="1" wrap="square" lIns="91425" tIns="91425" rIns="91425" bIns="91425" anchor="ctr" anchorCtr="0">
            <a:noAutofit/>
          </a:bodyPr>
          <a:lstStyle/>
          <a:p>
            <a:endParaRPr lang="en"/>
          </a:p>
          <a:p>
            <a:pPr marL="0" indent="0"/>
            <a:endParaRPr lang="en"/>
          </a:p>
        </p:txBody>
      </p:sp>
      <p:pic>
        <p:nvPicPr>
          <p:cNvPr id="587" name="Google Shape;587;p50"/>
          <p:cNvPicPr preferRelativeResize="0"/>
          <p:nvPr/>
        </p:nvPicPr>
        <p:blipFill>
          <a:blip r:embed="rId3">
            <a:alphaModFix/>
          </a:blip>
          <a:stretch>
            <a:fillRect/>
          </a:stretch>
        </p:blipFill>
        <p:spPr>
          <a:xfrm>
            <a:off x="6232715" y="304318"/>
            <a:ext cx="3035459" cy="4838701"/>
          </a:xfrm>
          <a:prstGeom prst="rect">
            <a:avLst/>
          </a:prstGeom>
          <a:noFill/>
          <a:ln>
            <a:noFill/>
          </a:ln>
        </p:spPr>
      </p:pic>
      <p:sp>
        <p:nvSpPr>
          <p:cNvPr id="2" name="TextBox 1">
            <a:extLst>
              <a:ext uri="{FF2B5EF4-FFF2-40B4-BE49-F238E27FC236}">
                <a16:creationId xmlns:a16="http://schemas.microsoft.com/office/drawing/2014/main" id="{95341A87-2D80-5513-64EC-F18CB7F8D7AB}"/>
              </a:ext>
            </a:extLst>
          </p:cNvPr>
          <p:cNvSpPr txBox="1"/>
          <p:nvPr/>
        </p:nvSpPr>
        <p:spPr>
          <a:xfrm>
            <a:off x="701714" y="1479389"/>
            <a:ext cx="5776609"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a:solidFill>
                  <a:schemeClr val="accent5"/>
                </a:solidFill>
                <a:latin typeface="Cavolini"/>
              </a:rPr>
              <a:t>         The Project increased the communications between the members of the group (collaborative efforts) and broadened our mind. This also helped us strengthen the fundamentals of the OOPS</a:t>
            </a:r>
            <a:r>
              <a:rPr lang="en">
                <a:solidFill>
                  <a:schemeClr val="accent5"/>
                </a:solidFill>
              </a:rPr>
              <a:t> </a:t>
            </a:r>
            <a:r>
              <a:rPr lang="en">
                <a:solidFill>
                  <a:schemeClr val="accent5"/>
                </a:solidFill>
                <a:latin typeface="Cavolini"/>
              </a:rPr>
              <a:t>and how to use its ideas to create fully functional program has improved throughout the course of this project.</a:t>
            </a:r>
            <a:endParaRPr lang="en-US">
              <a:solidFill>
                <a:schemeClr val="accent5"/>
              </a:solidFill>
              <a:latin typeface="Cavolini"/>
            </a:endParaRPr>
          </a:p>
          <a:p>
            <a:endParaRPr lang="en">
              <a:solidFill>
                <a:schemeClr val="accent5"/>
              </a:solidFill>
              <a:latin typeface="Cavolini"/>
            </a:endParaRPr>
          </a:p>
          <a:p>
            <a:r>
              <a:rPr lang="en">
                <a:solidFill>
                  <a:schemeClr val="accent5"/>
                </a:solidFill>
                <a:latin typeface="Cavolini"/>
              </a:rPr>
              <a:t>        It was a laborious process to create separate Header and Source files for each classes since included so many files in the main file resulted in several problems. However, after finishing it, we had a better understanding of how everything functions as well as how to work on a group project's code, including debugging and connecting everyone's code, etc.</a:t>
            </a:r>
          </a:p>
          <a:p>
            <a:endParaRPr lang="en">
              <a:solidFill>
                <a:schemeClr val="accent5"/>
              </a:solidFill>
            </a:endParaRPr>
          </a:p>
        </p:txBody>
      </p:sp>
    </p:spTree>
    <p:extLst>
      <p:ext uri="{BB962C8B-B14F-4D97-AF65-F5344CB8AC3E}">
        <p14:creationId xmlns:p14="http://schemas.microsoft.com/office/powerpoint/2010/main" val="146145527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11" name="Google Shape;1011;p63"/>
          <p:cNvSpPr txBox="1">
            <a:spLocks noGrp="1"/>
          </p:cNvSpPr>
          <p:nvPr>
            <p:ph type="subTitle" idx="1"/>
          </p:nvPr>
        </p:nvSpPr>
        <p:spPr>
          <a:xfrm>
            <a:off x="1507964" y="-291769"/>
            <a:ext cx="5927813" cy="4202574"/>
          </a:xfrm>
          <a:prstGeom prst="rect">
            <a:avLst/>
          </a:prstGeom>
        </p:spPr>
        <p:txBody>
          <a:bodyPr spcFirstLastPara="1" wrap="square" lIns="91425" tIns="91425" rIns="91425" bIns="91425" anchor="ctr" anchorCtr="0">
            <a:noAutofit/>
          </a:bodyPr>
          <a:lstStyle/>
          <a:p>
            <a:pPr marL="0" indent="0"/>
            <a:r>
              <a:rPr lang="en">
                <a:latin typeface="Cavolini"/>
              </a:rPr>
              <a:t>An Object Oriented Programming Project by</a:t>
            </a:r>
            <a:endParaRPr lang="en-US">
              <a:latin typeface="Cavolini"/>
            </a:endParaRPr>
          </a:p>
          <a:p>
            <a:pPr marL="0" indent="0"/>
            <a:endParaRPr lang="en">
              <a:latin typeface="Cavolini"/>
            </a:endParaRPr>
          </a:p>
          <a:p>
            <a:pPr marL="0" indent="0"/>
            <a:r>
              <a:rPr lang="en" b="1">
                <a:latin typeface="Cavolini"/>
              </a:rPr>
              <a:t>MARREDDI JAYANTH SAI 2021-BCS-040</a:t>
            </a:r>
          </a:p>
          <a:p>
            <a:pPr marL="0" indent="0"/>
            <a:r>
              <a:rPr lang="en" b="1">
                <a:latin typeface="Cavolini"/>
              </a:rPr>
              <a:t>ARYAN SHARMA 2021-BCS-072</a:t>
            </a:r>
          </a:p>
          <a:p>
            <a:pPr marL="0" indent="0"/>
            <a:r>
              <a:rPr lang="en" b="1">
                <a:latin typeface="Cavolini"/>
              </a:rPr>
              <a:t>SACHIN JAYADEV 2021-BCS-074</a:t>
            </a:r>
          </a:p>
          <a:p>
            <a:pPr marL="0" indent="0"/>
            <a:endParaRPr lang="en" b="1">
              <a:latin typeface="Cavolini"/>
            </a:endParaRPr>
          </a:p>
          <a:p>
            <a:pPr marL="0" indent="0"/>
            <a:r>
              <a:rPr lang="en" b="1">
                <a:latin typeface="Cavolini"/>
              </a:rPr>
              <a:t>Under The Guidance Of </a:t>
            </a:r>
          </a:p>
          <a:p>
            <a:pPr marL="0" indent="0"/>
            <a:r>
              <a:rPr lang="en" b="1">
                <a:latin typeface="Cavolini"/>
              </a:rPr>
              <a:t>DR.SANTOSH SINGH RATHORE</a:t>
            </a:r>
          </a:p>
          <a:p>
            <a:pPr marL="0" indent="0"/>
            <a:endParaRPr lang="en" b="1">
              <a:latin typeface="Cavolini"/>
            </a:endParaRPr>
          </a:p>
          <a:p>
            <a:pPr marL="0" indent="0"/>
            <a:r>
              <a:rPr lang="en" b="1">
                <a:latin typeface="Cavolini"/>
              </a:rPr>
              <a:t>Through </a:t>
            </a:r>
          </a:p>
          <a:p>
            <a:pPr marL="0" indent="0"/>
            <a:r>
              <a:rPr lang="en" b="1">
                <a:latin typeface="Cavolini"/>
              </a:rPr>
              <a:t>Atal Bihari Vajpayee Indian Institute of Information Technology and Management (ABV-IIITM), Gwalior</a:t>
            </a:r>
          </a:p>
        </p:txBody>
      </p:sp>
      <p:pic>
        <p:nvPicPr>
          <p:cNvPr id="2" name="Picture 2">
            <a:extLst>
              <a:ext uri="{FF2B5EF4-FFF2-40B4-BE49-F238E27FC236}">
                <a16:creationId xmlns:a16="http://schemas.microsoft.com/office/drawing/2014/main" id="{966EFEE8-B776-FF9D-61B5-2EE85375CA99}"/>
              </a:ext>
            </a:extLst>
          </p:cNvPr>
          <p:cNvPicPr>
            <a:picLocks noChangeAspect="1"/>
          </p:cNvPicPr>
          <p:nvPr/>
        </p:nvPicPr>
        <p:blipFill>
          <a:blip r:embed="rId3"/>
          <a:stretch>
            <a:fillRect/>
          </a:stretch>
        </p:blipFill>
        <p:spPr>
          <a:xfrm>
            <a:off x="3740795" y="3498447"/>
            <a:ext cx="1459857" cy="14598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0"/>
          <p:cNvSpPr txBox="1">
            <a:spLocks noGrp="1"/>
          </p:cNvSpPr>
          <p:nvPr>
            <p:ph type="title"/>
          </p:nvPr>
        </p:nvSpPr>
        <p:spPr>
          <a:xfrm>
            <a:off x="868589" y="905581"/>
            <a:ext cx="4441500" cy="572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a:t>ABSTRACT</a:t>
            </a:r>
            <a:endParaRPr lang="en-US"/>
          </a:p>
        </p:txBody>
      </p:sp>
      <p:sp>
        <p:nvSpPr>
          <p:cNvPr id="586" name="Google Shape;586;p50"/>
          <p:cNvSpPr txBox="1">
            <a:spLocks noGrp="1"/>
          </p:cNvSpPr>
          <p:nvPr>
            <p:ph type="subTitle" idx="1"/>
          </p:nvPr>
        </p:nvSpPr>
        <p:spPr>
          <a:xfrm>
            <a:off x="-102420" y="1551110"/>
            <a:ext cx="6827084" cy="2997797"/>
          </a:xfrm>
          <a:prstGeom prst="rect">
            <a:avLst/>
          </a:prstGeom>
        </p:spPr>
        <p:txBody>
          <a:bodyPr spcFirstLastPara="1" wrap="square" lIns="91425" tIns="91425" rIns="91425" bIns="91425" anchor="ctr" anchorCtr="0">
            <a:noAutofit/>
          </a:bodyPr>
          <a:lstStyle/>
          <a:p>
            <a:pPr algn="l"/>
            <a:r>
              <a:rPr lang="en" sz="1400" dirty="0">
                <a:latin typeface="Cavolini"/>
              </a:rPr>
              <a:t>            We will be putting into practice the concepts we learnt in object oriented programing systems course as in, "Blood Bank Management System." </a:t>
            </a:r>
            <a:r>
              <a:rPr lang="en" sz="1400" dirty="0" smtClean="0">
                <a:latin typeface="Cavolini"/>
              </a:rPr>
              <a:t>We </a:t>
            </a:r>
            <a:r>
              <a:rPr lang="en" sz="1400" dirty="0">
                <a:latin typeface="Cavolini"/>
              </a:rPr>
              <a:t>will implement distinct relations as classes and each entry as an instance or object. </a:t>
            </a:r>
            <a:endParaRPr lang="en-US" dirty="0"/>
          </a:p>
          <a:p>
            <a:pPr algn="l"/>
            <a:endParaRPr lang="en" sz="1400" dirty="0">
              <a:latin typeface="Cavolini"/>
            </a:endParaRPr>
          </a:p>
          <a:p>
            <a:pPr algn="l"/>
            <a:r>
              <a:rPr lang="en" sz="1400" dirty="0">
                <a:latin typeface="Cavolini"/>
              </a:rPr>
              <a:t>            We'll employ the basic OOPS ideas of inheritance, polymorphism, </a:t>
            </a:r>
            <a:r>
              <a:rPr lang="en" sz="1400" dirty="0" smtClean="0">
                <a:latin typeface="Cavolini"/>
              </a:rPr>
              <a:t>encapsulation, composition, etc. </a:t>
            </a:r>
            <a:r>
              <a:rPr lang="en" sz="1400" dirty="0">
                <a:latin typeface="Cavolini"/>
              </a:rPr>
              <a:t>We have included various header files to reduce the cognitive load to the one </a:t>
            </a:r>
            <a:r>
              <a:rPr lang="en" sz="1400" dirty="0" smtClean="0">
                <a:latin typeface="Cavolini"/>
              </a:rPr>
              <a:t>viewing </a:t>
            </a:r>
            <a:r>
              <a:rPr lang="en" sz="1400" dirty="0">
                <a:latin typeface="Cavolini"/>
              </a:rPr>
              <a:t>the code.</a:t>
            </a:r>
          </a:p>
        </p:txBody>
      </p:sp>
      <p:pic>
        <p:nvPicPr>
          <p:cNvPr id="587" name="Google Shape;587;p50"/>
          <p:cNvPicPr preferRelativeResize="0"/>
          <p:nvPr/>
        </p:nvPicPr>
        <p:blipFill>
          <a:blip r:embed="rId3">
            <a:alphaModFix/>
          </a:blip>
          <a:stretch>
            <a:fillRect/>
          </a:stretch>
        </p:blipFill>
        <p:spPr>
          <a:xfrm>
            <a:off x="6637416" y="595255"/>
            <a:ext cx="3035459" cy="48387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39"/>
          <p:cNvPicPr preferRelativeResize="0"/>
          <p:nvPr/>
        </p:nvPicPr>
        <p:blipFill>
          <a:blip r:embed="rId3">
            <a:alphaModFix/>
          </a:blip>
          <a:stretch>
            <a:fillRect/>
          </a:stretch>
        </p:blipFill>
        <p:spPr>
          <a:xfrm>
            <a:off x="196925" y="4725863"/>
            <a:ext cx="358031" cy="238688"/>
          </a:xfrm>
          <a:prstGeom prst="rect">
            <a:avLst/>
          </a:prstGeom>
          <a:noFill/>
          <a:ln>
            <a:noFill/>
          </a:ln>
        </p:spPr>
      </p:pic>
      <p:pic>
        <p:nvPicPr>
          <p:cNvPr id="420" name="Google Shape;420;p39"/>
          <p:cNvPicPr preferRelativeResize="0"/>
          <p:nvPr/>
        </p:nvPicPr>
        <p:blipFill>
          <a:blip r:embed="rId4">
            <a:alphaModFix/>
          </a:blip>
          <a:stretch>
            <a:fillRect/>
          </a:stretch>
        </p:blipFill>
        <p:spPr>
          <a:xfrm>
            <a:off x="7995613" y="3799363"/>
            <a:ext cx="866775" cy="1133475"/>
          </a:xfrm>
          <a:prstGeom prst="rect">
            <a:avLst/>
          </a:prstGeom>
          <a:noFill/>
          <a:ln>
            <a:noFill/>
          </a:ln>
        </p:spPr>
      </p:pic>
      <p:sp>
        <p:nvSpPr>
          <p:cNvPr id="421" name="Google Shape;421;p39"/>
          <p:cNvSpPr/>
          <p:nvPr/>
        </p:nvSpPr>
        <p:spPr>
          <a:xfrm rot="-2700000">
            <a:off x="4725709" y="3111208"/>
            <a:ext cx="614334" cy="61433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9"/>
          <p:cNvSpPr/>
          <p:nvPr/>
        </p:nvSpPr>
        <p:spPr>
          <a:xfrm rot="-2700000">
            <a:off x="847234" y="3111208"/>
            <a:ext cx="614334" cy="61433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9"/>
          <p:cNvSpPr/>
          <p:nvPr/>
        </p:nvSpPr>
        <p:spPr>
          <a:xfrm rot="-2700000">
            <a:off x="4699234" y="1322758"/>
            <a:ext cx="614334" cy="61433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9"/>
          <p:cNvSpPr/>
          <p:nvPr/>
        </p:nvSpPr>
        <p:spPr>
          <a:xfrm rot="-2700000">
            <a:off x="820759" y="1322758"/>
            <a:ext cx="614334" cy="61433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9"/>
          <p:cNvSpPr txBox="1">
            <a:spLocks noGrp="1"/>
          </p:cNvSpPr>
          <p:nvPr>
            <p:ph type="title"/>
          </p:nvPr>
        </p:nvSpPr>
        <p:spPr>
          <a:xfrm>
            <a:off x="720000" y="1895175"/>
            <a:ext cx="3814800" cy="527700"/>
          </a:xfrm>
          <a:prstGeom prst="rect">
            <a:avLst/>
          </a:prstGeom>
        </p:spPr>
        <p:txBody>
          <a:bodyPr spcFirstLastPara="1" wrap="square" lIns="91425" tIns="91425" rIns="91425" bIns="91425" anchor="ctr" anchorCtr="0">
            <a:noAutofit/>
          </a:bodyPr>
          <a:lstStyle/>
          <a:p>
            <a:r>
              <a:rPr lang="en"/>
              <a:t>INTRODUCTION</a:t>
            </a:r>
            <a:endParaRPr/>
          </a:p>
        </p:txBody>
      </p:sp>
      <p:sp>
        <p:nvSpPr>
          <p:cNvPr id="426" name="Google Shape;426;p39"/>
          <p:cNvSpPr txBox="1">
            <a:spLocks noGrp="1"/>
          </p:cNvSpPr>
          <p:nvPr>
            <p:ph type="title" idx="2"/>
          </p:nvPr>
        </p:nvSpPr>
        <p:spPr>
          <a:xfrm>
            <a:off x="806626" y="1333225"/>
            <a:ext cx="6426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27" name="Google Shape;427;p39"/>
          <p:cNvSpPr txBox="1">
            <a:spLocks noGrp="1"/>
          </p:cNvSpPr>
          <p:nvPr>
            <p:ph type="subTitle" idx="1"/>
          </p:nvPr>
        </p:nvSpPr>
        <p:spPr>
          <a:xfrm>
            <a:off x="720000" y="2329300"/>
            <a:ext cx="3464061" cy="484800"/>
          </a:xfrm>
          <a:prstGeom prst="rect">
            <a:avLst/>
          </a:prstGeom>
        </p:spPr>
        <p:txBody>
          <a:bodyPr spcFirstLastPara="1" wrap="square" lIns="91425" tIns="91425" rIns="91425" bIns="91425" anchor="ctr" anchorCtr="0">
            <a:noAutofit/>
          </a:bodyPr>
          <a:lstStyle/>
          <a:p>
            <a:pPr marL="0" indent="0"/>
            <a:r>
              <a:rPr lang="en"/>
              <a:t>Gives a rough Idea about the project</a:t>
            </a:r>
          </a:p>
        </p:txBody>
      </p:sp>
      <p:sp>
        <p:nvSpPr>
          <p:cNvPr id="428" name="Google Shape;428;p39"/>
          <p:cNvSpPr txBox="1">
            <a:spLocks noGrp="1"/>
          </p:cNvSpPr>
          <p:nvPr>
            <p:ph type="title" idx="3"/>
          </p:nvPr>
        </p:nvSpPr>
        <p:spPr>
          <a:xfrm>
            <a:off x="4609100" y="1895175"/>
            <a:ext cx="3814800" cy="527700"/>
          </a:xfrm>
          <a:prstGeom prst="rect">
            <a:avLst/>
          </a:prstGeom>
        </p:spPr>
        <p:txBody>
          <a:bodyPr spcFirstLastPara="1" wrap="square" lIns="91425" tIns="91425" rIns="91425" bIns="91425" anchor="ctr" anchorCtr="0">
            <a:noAutofit/>
          </a:bodyPr>
          <a:lstStyle/>
          <a:p>
            <a:r>
              <a:rPr lang="en"/>
              <a:t>CLASS DIAGRAM</a:t>
            </a:r>
            <a:endParaRPr lang="en-US"/>
          </a:p>
        </p:txBody>
      </p:sp>
      <p:sp>
        <p:nvSpPr>
          <p:cNvPr id="429" name="Google Shape;429;p39"/>
          <p:cNvSpPr txBox="1">
            <a:spLocks noGrp="1"/>
          </p:cNvSpPr>
          <p:nvPr>
            <p:ph type="title" idx="4"/>
          </p:nvPr>
        </p:nvSpPr>
        <p:spPr>
          <a:xfrm>
            <a:off x="4685100" y="1333225"/>
            <a:ext cx="6426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30" name="Google Shape;430;p39"/>
          <p:cNvSpPr txBox="1">
            <a:spLocks noGrp="1"/>
          </p:cNvSpPr>
          <p:nvPr>
            <p:ph type="subTitle" idx="5"/>
          </p:nvPr>
        </p:nvSpPr>
        <p:spPr>
          <a:xfrm>
            <a:off x="4605483" y="2329300"/>
            <a:ext cx="4122371" cy="484800"/>
          </a:xfrm>
          <a:prstGeom prst="rect">
            <a:avLst/>
          </a:prstGeom>
        </p:spPr>
        <p:txBody>
          <a:bodyPr spcFirstLastPara="1" wrap="square" lIns="91425" tIns="91425" rIns="91425" bIns="91425" anchor="ctr" anchorCtr="0">
            <a:noAutofit/>
          </a:bodyPr>
          <a:lstStyle/>
          <a:p>
            <a:pPr marL="0" indent="0"/>
            <a:r>
              <a:rPr lang="en"/>
              <a:t>Contains the class diagram and a brief display of various sectors in the code</a:t>
            </a:r>
          </a:p>
        </p:txBody>
      </p:sp>
      <p:sp>
        <p:nvSpPr>
          <p:cNvPr id="431" name="Google Shape;431;p39"/>
          <p:cNvSpPr txBox="1">
            <a:spLocks noGrp="1"/>
          </p:cNvSpPr>
          <p:nvPr>
            <p:ph type="title" idx="6"/>
          </p:nvPr>
        </p:nvSpPr>
        <p:spPr>
          <a:xfrm>
            <a:off x="720000" y="3689575"/>
            <a:ext cx="3814800" cy="527700"/>
          </a:xfrm>
          <a:prstGeom prst="rect">
            <a:avLst/>
          </a:prstGeom>
        </p:spPr>
        <p:txBody>
          <a:bodyPr spcFirstLastPara="1" wrap="square" lIns="91425" tIns="91425" rIns="91425" bIns="91425" anchor="ctr" anchorCtr="0">
            <a:noAutofit/>
          </a:bodyPr>
          <a:lstStyle/>
          <a:p>
            <a:r>
              <a:rPr lang="en"/>
              <a:t>IMPLEMENTATION</a:t>
            </a:r>
          </a:p>
        </p:txBody>
      </p:sp>
      <p:sp>
        <p:nvSpPr>
          <p:cNvPr id="432" name="Google Shape;432;p39"/>
          <p:cNvSpPr txBox="1">
            <a:spLocks noGrp="1"/>
          </p:cNvSpPr>
          <p:nvPr>
            <p:ph type="title" idx="7"/>
          </p:nvPr>
        </p:nvSpPr>
        <p:spPr>
          <a:xfrm>
            <a:off x="833100" y="3121675"/>
            <a:ext cx="6426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33" name="Google Shape;433;p39"/>
          <p:cNvSpPr txBox="1">
            <a:spLocks noGrp="1"/>
          </p:cNvSpPr>
          <p:nvPr>
            <p:ph type="subTitle" idx="8"/>
          </p:nvPr>
        </p:nvSpPr>
        <p:spPr>
          <a:xfrm>
            <a:off x="275099" y="4420301"/>
            <a:ext cx="4252586" cy="481183"/>
          </a:xfrm>
          <a:prstGeom prst="rect">
            <a:avLst/>
          </a:prstGeom>
        </p:spPr>
        <p:txBody>
          <a:bodyPr spcFirstLastPara="1" wrap="square" lIns="91425" tIns="91425" rIns="91425" bIns="91425" anchor="ctr" anchorCtr="0">
            <a:noAutofit/>
          </a:bodyPr>
          <a:lstStyle/>
          <a:p>
            <a:r>
              <a:rPr lang="en"/>
              <a:t>        Contains screenshots of different parts of the outputs generated</a:t>
            </a:r>
            <a:endParaRPr lang="en-US"/>
          </a:p>
          <a:p>
            <a:pPr marL="0" lvl="0" indent="0">
              <a:spcBef>
                <a:spcPts val="0"/>
              </a:spcBef>
              <a:spcAft>
                <a:spcPts val="0"/>
              </a:spcAft>
              <a:buNone/>
            </a:pPr>
            <a:endParaRPr lang="en-US"/>
          </a:p>
        </p:txBody>
      </p:sp>
      <p:sp>
        <p:nvSpPr>
          <p:cNvPr id="434" name="Google Shape;434;p39"/>
          <p:cNvSpPr txBox="1">
            <a:spLocks noGrp="1"/>
          </p:cNvSpPr>
          <p:nvPr>
            <p:ph type="title" idx="9"/>
          </p:nvPr>
        </p:nvSpPr>
        <p:spPr>
          <a:xfrm>
            <a:off x="4609100" y="3689575"/>
            <a:ext cx="3814800" cy="5277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a:t>LEARNINGS</a:t>
            </a:r>
          </a:p>
        </p:txBody>
      </p:sp>
      <p:sp>
        <p:nvSpPr>
          <p:cNvPr id="435" name="Google Shape;435;p39"/>
          <p:cNvSpPr txBox="1">
            <a:spLocks noGrp="1"/>
          </p:cNvSpPr>
          <p:nvPr>
            <p:ph type="title" idx="13"/>
          </p:nvPr>
        </p:nvSpPr>
        <p:spPr>
          <a:xfrm>
            <a:off x="4598475" y="3121675"/>
            <a:ext cx="8688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36" name="Google Shape;436;p39"/>
          <p:cNvSpPr txBox="1">
            <a:spLocks noGrp="1"/>
          </p:cNvSpPr>
          <p:nvPr>
            <p:ph type="subTitle" idx="14"/>
          </p:nvPr>
        </p:nvSpPr>
        <p:spPr>
          <a:xfrm>
            <a:off x="4572929" y="4123700"/>
            <a:ext cx="3934283" cy="484800"/>
          </a:xfrm>
          <a:prstGeom prst="rect">
            <a:avLst/>
          </a:prstGeom>
        </p:spPr>
        <p:txBody>
          <a:bodyPr spcFirstLastPara="1" wrap="square" lIns="91425" tIns="91425" rIns="91425" bIns="91425" anchor="ctr" anchorCtr="0">
            <a:noAutofit/>
          </a:bodyPr>
          <a:lstStyle/>
          <a:p>
            <a:pPr marL="0" indent="0"/>
            <a:r>
              <a:rPr lang="en"/>
              <a:t>Gives a brief description on our learnings through the course of this project</a:t>
            </a:r>
          </a:p>
        </p:txBody>
      </p:sp>
      <p:sp>
        <p:nvSpPr>
          <p:cNvPr id="437" name="Google Shape;437;p39"/>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Krona One"/>
                <a:ea typeface="Krona One"/>
                <a:cs typeface="Krona One"/>
                <a:sym typeface="Krona One"/>
              </a:rPr>
              <a:t>TABLE OF CONTENTS</a:t>
            </a:r>
            <a:endParaRPr>
              <a:latin typeface="Krona One"/>
              <a:ea typeface="Krona One"/>
              <a:cs typeface="Krona One"/>
              <a:sym typeface="Krona One"/>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pic>
        <p:nvPicPr>
          <p:cNvPr id="577" name="Google Shape;577;p49"/>
          <p:cNvPicPr preferRelativeResize="0"/>
          <p:nvPr/>
        </p:nvPicPr>
        <p:blipFill>
          <a:blip r:embed="rId3">
            <a:alphaModFix/>
          </a:blip>
          <a:stretch>
            <a:fillRect/>
          </a:stretch>
        </p:blipFill>
        <p:spPr>
          <a:xfrm rot="5400000" flipH="1">
            <a:off x="3291825" y="1078775"/>
            <a:ext cx="7486650" cy="4991100"/>
          </a:xfrm>
          <a:prstGeom prst="rect">
            <a:avLst/>
          </a:prstGeom>
          <a:noFill/>
          <a:ln>
            <a:noFill/>
          </a:ln>
        </p:spPr>
      </p:pic>
      <p:sp>
        <p:nvSpPr>
          <p:cNvPr id="578" name="Google Shape;578;p49"/>
          <p:cNvSpPr txBox="1">
            <a:spLocks noGrp="1"/>
          </p:cNvSpPr>
          <p:nvPr>
            <p:ph type="title"/>
          </p:nvPr>
        </p:nvSpPr>
        <p:spPr>
          <a:xfrm>
            <a:off x="845854" y="2482881"/>
            <a:ext cx="4849577"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p>
        </p:txBody>
      </p:sp>
      <p:sp>
        <p:nvSpPr>
          <p:cNvPr id="579" name="Google Shape;579;p49"/>
          <p:cNvSpPr txBox="1">
            <a:spLocks noGrp="1"/>
          </p:cNvSpPr>
          <p:nvPr>
            <p:ph type="title" idx="2"/>
          </p:nvPr>
        </p:nvSpPr>
        <p:spPr>
          <a:xfrm>
            <a:off x="1231207" y="1378141"/>
            <a:ext cx="3856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0"/>
          <p:cNvSpPr txBox="1">
            <a:spLocks noGrp="1"/>
          </p:cNvSpPr>
          <p:nvPr>
            <p:ph type="title"/>
          </p:nvPr>
        </p:nvSpPr>
        <p:spPr>
          <a:xfrm>
            <a:off x="871482" y="738785"/>
            <a:ext cx="7704000" cy="841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a:t>INTRODUCTION</a:t>
            </a:r>
          </a:p>
        </p:txBody>
      </p:sp>
      <p:sp>
        <p:nvSpPr>
          <p:cNvPr id="443" name="Google Shape;443;p40"/>
          <p:cNvSpPr txBox="1">
            <a:spLocks noGrp="1"/>
          </p:cNvSpPr>
          <p:nvPr>
            <p:ph type="subTitle" idx="1"/>
          </p:nvPr>
        </p:nvSpPr>
        <p:spPr>
          <a:xfrm>
            <a:off x="1297077" y="1264301"/>
            <a:ext cx="6353709" cy="3364205"/>
          </a:xfrm>
          <a:prstGeom prst="rect">
            <a:avLst/>
          </a:prstGeom>
        </p:spPr>
        <p:txBody>
          <a:bodyPr spcFirstLastPara="1" wrap="square" lIns="91425" tIns="91425" rIns="91425" bIns="91425" anchor="ctr" anchorCtr="0">
            <a:noAutofit/>
          </a:bodyPr>
          <a:lstStyle/>
          <a:p>
            <a:r>
              <a:rPr lang="en">
                <a:latin typeface="Cavolini"/>
              </a:rPr>
              <a:t>    Due to increased awareness of the need to donate blood for those in need, the percentage of individuals donating blood is rising daily. Over time, it had grown more difficult to keep track of all the donors and recipients. Our Blood Bank Management system attempts to address this issue</a:t>
            </a:r>
            <a:endParaRPr lang="en-US"/>
          </a:p>
          <a:p>
            <a:pPr marL="0" lvl="0" indent="0" algn="ctr">
              <a:spcBef>
                <a:spcPts val="0"/>
              </a:spcBef>
              <a:spcAft>
                <a:spcPts val="0"/>
              </a:spcAft>
              <a:buNone/>
            </a:pPr>
            <a:endParaRPr lang="en"/>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42"/>
          <p:cNvPicPr preferRelativeResize="0"/>
          <p:nvPr/>
        </p:nvPicPr>
        <p:blipFill>
          <a:blip r:embed="rId3">
            <a:alphaModFix/>
          </a:blip>
          <a:stretch>
            <a:fillRect/>
          </a:stretch>
        </p:blipFill>
        <p:spPr>
          <a:xfrm flipH="1">
            <a:off x="601131" y="1175129"/>
            <a:ext cx="3682576" cy="4089372"/>
          </a:xfrm>
          <a:prstGeom prst="rect">
            <a:avLst/>
          </a:prstGeom>
          <a:noFill/>
          <a:ln>
            <a:noFill/>
          </a:ln>
        </p:spPr>
      </p:pic>
      <p:sp>
        <p:nvSpPr>
          <p:cNvPr id="465" name="Google Shape;465;p42"/>
          <p:cNvSpPr txBox="1">
            <a:spLocks noGrp="1"/>
          </p:cNvSpPr>
          <p:nvPr>
            <p:ph type="subTitle" idx="3"/>
          </p:nvPr>
        </p:nvSpPr>
        <p:spPr>
          <a:xfrm>
            <a:off x="4763183" y="1590142"/>
            <a:ext cx="4010043" cy="850200"/>
          </a:xfrm>
          <a:prstGeom prst="rect">
            <a:avLst/>
          </a:prstGeom>
        </p:spPr>
        <p:txBody>
          <a:bodyPr spcFirstLastPara="1" wrap="square" lIns="91425" tIns="91425" rIns="91425" bIns="91425" anchor="ctr" anchorCtr="0">
            <a:noAutofit/>
          </a:bodyPr>
          <a:lstStyle/>
          <a:p>
            <a:pPr marL="0" indent="0"/>
            <a:r>
              <a:rPr lang="en" dirty="0">
                <a:latin typeface="Cavolini"/>
              </a:rPr>
              <a:t>One faulty blood donation causes many incurable diseases, thus we aim to address this problem by creating an effective management system employing OOPS we have learned. </a:t>
            </a:r>
            <a:endParaRPr lang="en-US" dirty="0">
              <a:latin typeface="Cavolini"/>
            </a:endParaRPr>
          </a:p>
        </p:txBody>
      </p:sp>
      <p:sp>
        <p:nvSpPr>
          <p:cNvPr id="466" name="Google Shape;466;p42"/>
          <p:cNvSpPr txBox="1">
            <a:spLocks noGrp="1"/>
          </p:cNvSpPr>
          <p:nvPr>
            <p:ph type="subTitle" idx="1"/>
          </p:nvPr>
        </p:nvSpPr>
        <p:spPr>
          <a:xfrm>
            <a:off x="5024983" y="428070"/>
            <a:ext cx="3483300" cy="4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MISSION</a:t>
            </a:r>
            <a:endParaRPr/>
          </a:p>
        </p:txBody>
      </p:sp>
      <p:sp>
        <p:nvSpPr>
          <p:cNvPr id="467" name="Google Shape;467;p42"/>
          <p:cNvSpPr txBox="1">
            <a:spLocks noGrp="1"/>
          </p:cNvSpPr>
          <p:nvPr>
            <p:ph type="subTitle" idx="2"/>
          </p:nvPr>
        </p:nvSpPr>
        <p:spPr>
          <a:xfrm>
            <a:off x="5024959" y="2952856"/>
            <a:ext cx="3483300" cy="4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VISION</a:t>
            </a:r>
            <a:endParaRPr/>
          </a:p>
        </p:txBody>
      </p:sp>
      <p:sp>
        <p:nvSpPr>
          <p:cNvPr id="468" name="Google Shape;468;p42"/>
          <p:cNvSpPr txBox="1">
            <a:spLocks noGrp="1"/>
          </p:cNvSpPr>
          <p:nvPr>
            <p:ph type="subTitle" idx="4"/>
          </p:nvPr>
        </p:nvSpPr>
        <p:spPr>
          <a:xfrm>
            <a:off x="4859605" y="3572755"/>
            <a:ext cx="3686423" cy="850200"/>
          </a:xfrm>
          <a:prstGeom prst="rect">
            <a:avLst/>
          </a:prstGeom>
        </p:spPr>
        <p:txBody>
          <a:bodyPr spcFirstLastPara="1" wrap="square" lIns="91425" tIns="91425" rIns="91425" bIns="91425" anchor="ctr" anchorCtr="0">
            <a:noAutofit/>
          </a:bodyPr>
          <a:lstStyle/>
          <a:p>
            <a:pPr marL="0" indent="0"/>
            <a:r>
              <a:rPr lang="en" dirty="0">
                <a:latin typeface="Cavolini"/>
              </a:rPr>
              <a:t>After the completion of this project, we want to continue working on it and eventually develop it to its full potential.</a:t>
            </a:r>
            <a:endParaRPr lang="en-US" dirty="0">
              <a:latin typeface="Cavolini"/>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grpSp>
        <p:nvGrpSpPr>
          <p:cNvPr id="448" name="Google Shape;448;p41"/>
          <p:cNvGrpSpPr/>
          <p:nvPr/>
        </p:nvGrpSpPr>
        <p:grpSpPr>
          <a:xfrm>
            <a:off x="177825" y="132963"/>
            <a:ext cx="8767550" cy="4805775"/>
            <a:chOff x="177825" y="132963"/>
            <a:chExt cx="8767550" cy="4805775"/>
          </a:xfrm>
        </p:grpSpPr>
        <p:pic>
          <p:nvPicPr>
            <p:cNvPr id="449" name="Google Shape;449;p41"/>
            <p:cNvPicPr preferRelativeResize="0"/>
            <p:nvPr/>
          </p:nvPicPr>
          <p:blipFill>
            <a:blip r:embed="rId3">
              <a:alphaModFix/>
            </a:blip>
            <a:stretch>
              <a:fillRect/>
            </a:stretch>
          </p:blipFill>
          <p:spPr>
            <a:xfrm>
              <a:off x="2381250" y="152400"/>
              <a:ext cx="857250" cy="600075"/>
            </a:xfrm>
            <a:prstGeom prst="rect">
              <a:avLst/>
            </a:prstGeom>
            <a:noFill/>
            <a:ln>
              <a:noFill/>
            </a:ln>
          </p:spPr>
        </p:pic>
        <p:pic>
          <p:nvPicPr>
            <p:cNvPr id="450" name="Google Shape;450;p41"/>
            <p:cNvPicPr preferRelativeResize="0"/>
            <p:nvPr/>
          </p:nvPicPr>
          <p:blipFill>
            <a:blip r:embed="rId4">
              <a:alphaModFix amt="51000"/>
            </a:blip>
            <a:stretch>
              <a:fillRect/>
            </a:stretch>
          </p:blipFill>
          <p:spPr>
            <a:xfrm>
              <a:off x="177825" y="4347738"/>
              <a:ext cx="800100" cy="571500"/>
            </a:xfrm>
            <a:prstGeom prst="rect">
              <a:avLst/>
            </a:prstGeom>
            <a:noFill/>
            <a:ln>
              <a:noFill/>
            </a:ln>
          </p:spPr>
        </p:pic>
        <p:pic>
          <p:nvPicPr>
            <p:cNvPr id="451" name="Google Shape;451;p41"/>
            <p:cNvPicPr preferRelativeResize="0"/>
            <p:nvPr/>
          </p:nvPicPr>
          <p:blipFill>
            <a:blip r:embed="rId5">
              <a:alphaModFix/>
            </a:blip>
            <a:stretch>
              <a:fillRect/>
            </a:stretch>
          </p:blipFill>
          <p:spPr>
            <a:xfrm>
              <a:off x="7912625" y="132963"/>
              <a:ext cx="1032750" cy="804070"/>
            </a:xfrm>
            <a:prstGeom prst="rect">
              <a:avLst/>
            </a:prstGeom>
            <a:noFill/>
            <a:ln>
              <a:noFill/>
            </a:ln>
          </p:spPr>
        </p:pic>
        <p:pic>
          <p:nvPicPr>
            <p:cNvPr id="452" name="Google Shape;452;p41"/>
            <p:cNvPicPr preferRelativeResize="0"/>
            <p:nvPr/>
          </p:nvPicPr>
          <p:blipFill>
            <a:blip r:embed="rId6">
              <a:alphaModFix amt="43000"/>
            </a:blip>
            <a:stretch>
              <a:fillRect/>
            </a:stretch>
          </p:blipFill>
          <p:spPr>
            <a:xfrm>
              <a:off x="8021450" y="4226220"/>
              <a:ext cx="923925" cy="712518"/>
            </a:xfrm>
            <a:prstGeom prst="rect">
              <a:avLst/>
            </a:prstGeom>
            <a:noFill/>
            <a:ln>
              <a:noFill/>
            </a:ln>
          </p:spPr>
        </p:pic>
      </p:grpSp>
      <p:grpSp>
        <p:nvGrpSpPr>
          <p:cNvPr id="453" name="Google Shape;453;p41"/>
          <p:cNvGrpSpPr/>
          <p:nvPr/>
        </p:nvGrpSpPr>
        <p:grpSpPr>
          <a:xfrm>
            <a:off x="-402588" y="-874402"/>
            <a:ext cx="4461038" cy="5774590"/>
            <a:chOff x="-402588" y="-874402"/>
            <a:chExt cx="4461038" cy="5774590"/>
          </a:xfrm>
        </p:grpSpPr>
        <p:pic>
          <p:nvPicPr>
            <p:cNvPr id="454" name="Google Shape;454;p41"/>
            <p:cNvPicPr preferRelativeResize="0"/>
            <p:nvPr/>
          </p:nvPicPr>
          <p:blipFill>
            <a:blip r:embed="rId7">
              <a:alphaModFix/>
            </a:blip>
            <a:stretch>
              <a:fillRect/>
            </a:stretch>
          </p:blipFill>
          <p:spPr>
            <a:xfrm rot="3503757">
              <a:off x="-759075" y="647012"/>
              <a:ext cx="4514850" cy="1685925"/>
            </a:xfrm>
            <a:prstGeom prst="rect">
              <a:avLst/>
            </a:prstGeom>
            <a:noFill/>
            <a:ln>
              <a:noFill/>
            </a:ln>
          </p:spPr>
        </p:pic>
        <p:pic>
          <p:nvPicPr>
            <p:cNvPr id="455" name="Google Shape;455;p41"/>
            <p:cNvPicPr preferRelativeResize="0"/>
            <p:nvPr/>
          </p:nvPicPr>
          <p:blipFill>
            <a:blip r:embed="rId8">
              <a:alphaModFix/>
            </a:blip>
            <a:stretch>
              <a:fillRect/>
            </a:stretch>
          </p:blipFill>
          <p:spPr>
            <a:xfrm>
              <a:off x="3220250" y="4366788"/>
              <a:ext cx="838200" cy="533400"/>
            </a:xfrm>
            <a:prstGeom prst="rect">
              <a:avLst/>
            </a:prstGeom>
            <a:noFill/>
            <a:ln>
              <a:noFill/>
            </a:ln>
          </p:spPr>
        </p:pic>
        <p:pic>
          <p:nvPicPr>
            <p:cNvPr id="456" name="Google Shape;456;p41"/>
            <p:cNvPicPr preferRelativeResize="0"/>
            <p:nvPr/>
          </p:nvPicPr>
          <p:blipFill>
            <a:blip r:embed="rId8">
              <a:alphaModFix/>
            </a:blip>
            <a:stretch>
              <a:fillRect/>
            </a:stretch>
          </p:blipFill>
          <p:spPr>
            <a:xfrm rot="6067667">
              <a:off x="2423967" y="3851701"/>
              <a:ext cx="577371" cy="367426"/>
            </a:xfrm>
            <a:prstGeom prst="rect">
              <a:avLst/>
            </a:prstGeom>
            <a:noFill/>
            <a:ln>
              <a:noFill/>
            </a:ln>
          </p:spPr>
        </p:pic>
        <p:pic>
          <p:nvPicPr>
            <p:cNvPr id="457" name="Google Shape;457;p41"/>
            <p:cNvPicPr preferRelativeResize="0"/>
            <p:nvPr/>
          </p:nvPicPr>
          <p:blipFill>
            <a:blip r:embed="rId8">
              <a:alphaModFix/>
            </a:blip>
            <a:stretch>
              <a:fillRect/>
            </a:stretch>
          </p:blipFill>
          <p:spPr>
            <a:xfrm rot="-3322709">
              <a:off x="3179380" y="3654076"/>
              <a:ext cx="577371" cy="367426"/>
            </a:xfrm>
            <a:prstGeom prst="rect">
              <a:avLst/>
            </a:prstGeom>
            <a:noFill/>
            <a:ln>
              <a:noFill/>
            </a:ln>
          </p:spPr>
        </p:pic>
      </p:grpSp>
      <p:sp>
        <p:nvSpPr>
          <p:cNvPr id="458" name="Google Shape;458;p41"/>
          <p:cNvSpPr txBox="1">
            <a:spLocks noGrp="1"/>
          </p:cNvSpPr>
          <p:nvPr>
            <p:ph type="title"/>
          </p:nvPr>
        </p:nvSpPr>
        <p:spPr>
          <a:xfrm>
            <a:off x="3980944" y="2610506"/>
            <a:ext cx="4441500" cy="572700"/>
          </a:xfrm>
          <a:prstGeom prst="rect">
            <a:avLst/>
          </a:prstGeom>
        </p:spPr>
        <p:txBody>
          <a:bodyPr spcFirstLastPara="1" wrap="square" lIns="91425" tIns="91425" rIns="91425" bIns="91425" anchor="ctr" anchorCtr="0">
            <a:noAutofit/>
          </a:bodyPr>
          <a:lstStyle/>
          <a:p>
            <a:r>
              <a:rPr lang="en"/>
              <a:t>CLASS DIAGRAM</a:t>
            </a:r>
            <a:endParaRPr lang="en-US"/>
          </a:p>
        </p:txBody>
      </p:sp>
      <p:sp>
        <p:nvSpPr>
          <p:cNvPr id="459" name="Google Shape;459;p41"/>
          <p:cNvSpPr txBox="1">
            <a:spLocks noGrp="1"/>
          </p:cNvSpPr>
          <p:nvPr>
            <p:ph type="subTitle" idx="1"/>
          </p:nvPr>
        </p:nvSpPr>
        <p:spPr>
          <a:xfrm>
            <a:off x="3863403" y="1328279"/>
            <a:ext cx="4441500" cy="136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latin typeface="Krona One"/>
              </a:rPr>
              <a:t>02</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pic>
        <p:nvPicPr>
          <p:cNvPr id="3" name="Picture 3">
            <a:extLst>
              <a:ext uri="{FF2B5EF4-FFF2-40B4-BE49-F238E27FC236}">
                <a16:creationId xmlns:a16="http://schemas.microsoft.com/office/drawing/2014/main" id="{AA6A0ECC-02EA-D186-4C7F-56442C902570}"/>
              </a:ext>
            </a:extLst>
          </p:cNvPr>
          <p:cNvPicPr>
            <a:picLocks noChangeAspect="1"/>
          </p:cNvPicPr>
          <p:nvPr/>
        </p:nvPicPr>
        <p:blipFill>
          <a:blip r:embed="rId3"/>
          <a:stretch>
            <a:fillRect/>
          </a:stretch>
        </p:blipFill>
        <p:spPr>
          <a:xfrm>
            <a:off x="980470" y="192827"/>
            <a:ext cx="7186363" cy="4645527"/>
          </a:xfrm>
          <a:prstGeom prst="rect">
            <a:avLst/>
          </a:prstGeom>
        </p:spPr>
      </p:pic>
    </p:spTree>
    <p:extLst>
      <p:ext uri="{BB962C8B-B14F-4D97-AF65-F5344CB8AC3E}">
        <p14:creationId xmlns:p14="http://schemas.microsoft.com/office/powerpoint/2010/main" val="162843684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cxnSp>
        <p:nvCxnSpPr>
          <p:cNvPr id="534" name="Google Shape;534;p48"/>
          <p:cNvCxnSpPr>
            <a:stCxn id="535" idx="3"/>
            <a:endCxn id="536" idx="7"/>
          </p:cNvCxnSpPr>
          <p:nvPr/>
        </p:nvCxnSpPr>
        <p:spPr>
          <a:xfrm>
            <a:off x="4573500" y="2205931"/>
            <a:ext cx="900" cy="1428000"/>
          </a:xfrm>
          <a:prstGeom prst="straightConnector1">
            <a:avLst/>
          </a:prstGeom>
          <a:noFill/>
          <a:ln w="19050" cap="flat" cmpd="sng">
            <a:solidFill>
              <a:schemeClr val="accent5"/>
            </a:solidFill>
            <a:prstDash val="solid"/>
            <a:round/>
            <a:headEnd type="none" w="med" len="med"/>
            <a:tailEnd type="none" w="med" len="med"/>
          </a:ln>
        </p:spPr>
      </p:cxnSp>
      <p:sp>
        <p:nvSpPr>
          <p:cNvPr id="537" name="Google Shape;537;p4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CLASSES</a:t>
            </a:r>
            <a:endParaRPr/>
          </a:p>
        </p:txBody>
      </p:sp>
      <p:sp>
        <p:nvSpPr>
          <p:cNvPr id="535" name="Google Shape;535;p48"/>
          <p:cNvSpPr/>
          <p:nvPr/>
        </p:nvSpPr>
        <p:spPr>
          <a:xfrm rot="-2700000">
            <a:off x="4173419" y="1405769"/>
            <a:ext cx="800162" cy="80016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8"/>
          <p:cNvSpPr/>
          <p:nvPr/>
        </p:nvSpPr>
        <p:spPr>
          <a:xfrm rot="-2700000">
            <a:off x="4169834" y="2578684"/>
            <a:ext cx="803132" cy="80313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8"/>
          <p:cNvSpPr/>
          <p:nvPr/>
        </p:nvSpPr>
        <p:spPr>
          <a:xfrm rot="-2700000">
            <a:off x="4173682" y="3799983"/>
            <a:ext cx="801435" cy="801435"/>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8"/>
          <p:cNvSpPr txBox="1"/>
          <p:nvPr/>
        </p:nvSpPr>
        <p:spPr>
          <a:xfrm flipH="1">
            <a:off x="1778992" y="2736516"/>
            <a:ext cx="1967451" cy="490500"/>
          </a:xfrm>
          <a:prstGeom prst="rect">
            <a:avLst/>
          </a:prstGeom>
          <a:noFill/>
          <a:ln>
            <a:noFill/>
          </a:ln>
        </p:spPr>
        <p:txBody>
          <a:bodyPr spcFirstLastPara="1" wrap="square" lIns="91425" tIns="91425" rIns="91425" bIns="91425" anchor="ctr" anchorCtr="0">
            <a:noAutofit/>
          </a:bodyPr>
          <a:lstStyle/>
          <a:p>
            <a:pPr algn="ctr"/>
            <a:r>
              <a:rPr lang="en" sz="1600">
                <a:solidFill>
                  <a:schemeClr val="accent5"/>
                </a:solidFill>
                <a:latin typeface="Barlow"/>
                <a:ea typeface="Barlow"/>
                <a:cs typeface="Barlow"/>
                <a:sym typeface="Barlow"/>
              </a:rPr>
              <a:t>The main Entity</a:t>
            </a:r>
            <a:endParaRPr lang="en" sz="1600">
              <a:solidFill>
                <a:schemeClr val="accent5"/>
              </a:solidFill>
              <a:latin typeface="Barlow"/>
              <a:ea typeface="Barlow"/>
              <a:cs typeface="Barlow"/>
            </a:endParaRPr>
          </a:p>
        </p:txBody>
      </p:sp>
      <p:sp>
        <p:nvSpPr>
          <p:cNvPr id="540" name="Google Shape;540;p48"/>
          <p:cNvSpPr txBox="1"/>
          <p:nvPr/>
        </p:nvSpPr>
        <p:spPr>
          <a:xfrm flipH="1">
            <a:off x="1547226" y="2497032"/>
            <a:ext cx="3277911" cy="299065"/>
          </a:xfrm>
          <a:prstGeom prst="rect">
            <a:avLst/>
          </a:prstGeom>
          <a:noFill/>
          <a:ln>
            <a:noFill/>
          </a:ln>
        </p:spPr>
        <p:txBody>
          <a:bodyPr spcFirstLastPara="1" wrap="square" lIns="91425" tIns="91425" rIns="91425" bIns="91425" anchor="ctr" anchorCtr="0">
            <a:noAutofit/>
          </a:bodyPr>
          <a:lstStyle/>
          <a:p>
            <a:r>
              <a:rPr lang="en" sz="2000">
                <a:solidFill>
                  <a:schemeClr val="accent5"/>
                </a:solidFill>
                <a:latin typeface="Krona One"/>
                <a:sym typeface="Krona One"/>
              </a:rPr>
              <a:t>BLOOD BANK</a:t>
            </a:r>
            <a:endParaRPr lang="en-US">
              <a:solidFill>
                <a:schemeClr val="accent5"/>
              </a:solidFill>
            </a:endParaRPr>
          </a:p>
        </p:txBody>
      </p:sp>
      <p:sp>
        <p:nvSpPr>
          <p:cNvPr id="541" name="Google Shape;541;p48"/>
          <p:cNvSpPr txBox="1"/>
          <p:nvPr/>
        </p:nvSpPr>
        <p:spPr>
          <a:xfrm flipH="1">
            <a:off x="5473250" y="1560760"/>
            <a:ext cx="2016437" cy="493765"/>
          </a:xfrm>
          <a:prstGeom prst="rect">
            <a:avLst/>
          </a:prstGeom>
          <a:noFill/>
          <a:ln>
            <a:noFill/>
          </a:ln>
        </p:spPr>
        <p:txBody>
          <a:bodyPr spcFirstLastPara="1" wrap="square" lIns="91425" tIns="91425" rIns="91425" bIns="91425" anchor="ctr" anchorCtr="0">
            <a:noAutofit/>
          </a:bodyPr>
          <a:lstStyle/>
          <a:p>
            <a:pPr algn="ctr">
              <a:buSzPts val="1100"/>
            </a:pPr>
            <a:r>
              <a:rPr lang="en" sz="1600">
                <a:solidFill>
                  <a:schemeClr val="accent5"/>
                </a:solidFill>
                <a:latin typeface="Barlow"/>
                <a:ea typeface="Barlow"/>
                <a:cs typeface="Barlow"/>
                <a:sym typeface="Barlow"/>
              </a:rPr>
              <a:t>Contains all the details of the Donor</a:t>
            </a:r>
            <a:endParaRPr lang="en" sz="1600">
              <a:solidFill>
                <a:schemeClr val="accent5"/>
              </a:solidFill>
              <a:latin typeface="Barlow"/>
              <a:ea typeface="Barlow"/>
              <a:cs typeface="Barlow"/>
            </a:endParaRPr>
          </a:p>
        </p:txBody>
      </p:sp>
      <p:sp>
        <p:nvSpPr>
          <p:cNvPr id="542" name="Google Shape;542;p48"/>
          <p:cNvSpPr txBox="1"/>
          <p:nvPr/>
        </p:nvSpPr>
        <p:spPr>
          <a:xfrm flipH="1">
            <a:off x="5057596" y="1239631"/>
            <a:ext cx="2778257" cy="295800"/>
          </a:xfrm>
          <a:prstGeom prst="rect">
            <a:avLst/>
          </a:prstGeom>
          <a:noFill/>
          <a:ln>
            <a:noFill/>
          </a:ln>
        </p:spPr>
        <p:txBody>
          <a:bodyPr spcFirstLastPara="1" wrap="square" lIns="91425" tIns="91425" rIns="91425" bIns="91425" anchor="ctr" anchorCtr="0">
            <a:noAutofit/>
          </a:bodyPr>
          <a:lstStyle/>
          <a:p>
            <a:pPr algn="r"/>
            <a:r>
              <a:rPr lang="en" sz="2000">
                <a:solidFill>
                  <a:schemeClr val="accent5"/>
                </a:solidFill>
                <a:latin typeface="Krona One"/>
                <a:ea typeface="Krona One"/>
                <a:cs typeface="Krona One"/>
                <a:sym typeface="Krona One"/>
              </a:rPr>
              <a:t>DONOR CARD</a:t>
            </a:r>
            <a:endParaRPr sz="2000">
              <a:solidFill>
                <a:schemeClr val="accent5"/>
              </a:solidFill>
              <a:latin typeface="Krona One"/>
              <a:ea typeface="Krona One"/>
              <a:cs typeface="Krona One"/>
              <a:sym typeface="Krona One"/>
            </a:endParaRPr>
          </a:p>
        </p:txBody>
      </p:sp>
      <p:sp>
        <p:nvSpPr>
          <p:cNvPr id="543" name="Google Shape;543;p48"/>
          <p:cNvSpPr txBox="1"/>
          <p:nvPr/>
        </p:nvSpPr>
        <p:spPr>
          <a:xfrm flipH="1">
            <a:off x="5282848" y="3955609"/>
            <a:ext cx="3146374" cy="490500"/>
          </a:xfrm>
          <a:prstGeom prst="rect">
            <a:avLst/>
          </a:prstGeom>
          <a:noFill/>
          <a:ln>
            <a:noFill/>
          </a:ln>
        </p:spPr>
        <p:txBody>
          <a:bodyPr spcFirstLastPara="1" wrap="square" lIns="91425" tIns="91425" rIns="91425" bIns="91425" anchor="ctr" anchorCtr="0">
            <a:noAutofit/>
          </a:bodyPr>
          <a:lstStyle/>
          <a:p>
            <a:pPr algn="ctr"/>
            <a:r>
              <a:rPr lang="en" sz="1600">
                <a:solidFill>
                  <a:schemeClr val="accent5"/>
                </a:solidFill>
                <a:latin typeface="Barlow"/>
                <a:ea typeface="Barlow"/>
                <a:cs typeface="Barlow"/>
              </a:rPr>
              <a:t>Contains the blood group that being donated to the Blood Bank</a:t>
            </a:r>
            <a:endParaRPr lang="en-US"/>
          </a:p>
        </p:txBody>
      </p:sp>
      <p:sp>
        <p:nvSpPr>
          <p:cNvPr id="544" name="Google Shape;544;p48"/>
          <p:cNvSpPr txBox="1"/>
          <p:nvPr/>
        </p:nvSpPr>
        <p:spPr>
          <a:xfrm flipH="1">
            <a:off x="5504009" y="3634483"/>
            <a:ext cx="2634565" cy="295800"/>
          </a:xfrm>
          <a:prstGeom prst="rect">
            <a:avLst/>
          </a:prstGeom>
          <a:noFill/>
          <a:ln>
            <a:noFill/>
          </a:ln>
        </p:spPr>
        <p:txBody>
          <a:bodyPr spcFirstLastPara="1" wrap="square" lIns="91425" tIns="91425" rIns="91425" bIns="91425" anchor="ctr" anchorCtr="0">
            <a:noAutofit/>
          </a:bodyPr>
          <a:lstStyle/>
          <a:p>
            <a:pPr algn="r"/>
            <a:r>
              <a:rPr lang="en" sz="2000">
                <a:solidFill>
                  <a:schemeClr val="accent5"/>
                </a:solidFill>
                <a:latin typeface="Krona One"/>
                <a:sym typeface="Krona One"/>
              </a:rPr>
              <a:t>BLOOD GROUP</a:t>
            </a:r>
            <a:endParaRPr lang="en-US"/>
          </a:p>
        </p:txBody>
      </p:sp>
      <p:grpSp>
        <p:nvGrpSpPr>
          <p:cNvPr id="545" name="Google Shape;545;p48"/>
          <p:cNvGrpSpPr/>
          <p:nvPr/>
        </p:nvGrpSpPr>
        <p:grpSpPr>
          <a:xfrm>
            <a:off x="4378947" y="2704454"/>
            <a:ext cx="363595" cy="480144"/>
            <a:chOff x="1554288" y="1894855"/>
            <a:chExt cx="363595" cy="480144"/>
          </a:xfrm>
        </p:grpSpPr>
        <p:sp>
          <p:nvSpPr>
            <p:cNvPr id="546" name="Google Shape;546;p48"/>
            <p:cNvSpPr/>
            <p:nvPr/>
          </p:nvSpPr>
          <p:spPr>
            <a:xfrm>
              <a:off x="1833568" y="2321252"/>
              <a:ext cx="14087" cy="53746"/>
            </a:xfrm>
            <a:custGeom>
              <a:avLst/>
              <a:gdLst/>
              <a:ahLst/>
              <a:cxnLst/>
              <a:rect l="l" t="t" r="r" b="b"/>
              <a:pathLst>
                <a:path w="406" h="1549" extrusionOk="0">
                  <a:moveTo>
                    <a:pt x="191" y="0"/>
                  </a:moveTo>
                  <a:cubicBezTo>
                    <a:pt x="72" y="0"/>
                    <a:pt x="1" y="95"/>
                    <a:pt x="1" y="214"/>
                  </a:cubicBezTo>
                  <a:lnTo>
                    <a:pt x="1" y="1358"/>
                  </a:lnTo>
                  <a:cubicBezTo>
                    <a:pt x="1" y="1477"/>
                    <a:pt x="72" y="1548"/>
                    <a:pt x="191" y="1548"/>
                  </a:cubicBezTo>
                  <a:cubicBezTo>
                    <a:pt x="310" y="1548"/>
                    <a:pt x="405" y="1477"/>
                    <a:pt x="405" y="1358"/>
                  </a:cubicBezTo>
                  <a:lnTo>
                    <a:pt x="405" y="214"/>
                  </a:lnTo>
                  <a:cubicBezTo>
                    <a:pt x="405" y="95"/>
                    <a:pt x="310" y="0"/>
                    <a:pt x="1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8"/>
            <p:cNvSpPr/>
            <p:nvPr/>
          </p:nvSpPr>
          <p:spPr>
            <a:xfrm>
              <a:off x="1560048" y="1894855"/>
              <a:ext cx="336358" cy="479311"/>
            </a:xfrm>
            <a:custGeom>
              <a:avLst/>
              <a:gdLst/>
              <a:ahLst/>
              <a:cxnLst/>
              <a:rect l="l" t="t" r="r" b="b"/>
              <a:pathLst>
                <a:path w="9694" h="13814" extrusionOk="0">
                  <a:moveTo>
                    <a:pt x="6383" y="430"/>
                  </a:moveTo>
                  <a:cubicBezTo>
                    <a:pt x="6693" y="430"/>
                    <a:pt x="6931" y="668"/>
                    <a:pt x="6931" y="954"/>
                  </a:cubicBezTo>
                  <a:lnTo>
                    <a:pt x="6931" y="1668"/>
                  </a:lnTo>
                  <a:lnTo>
                    <a:pt x="6883" y="1668"/>
                  </a:lnTo>
                  <a:cubicBezTo>
                    <a:pt x="6526" y="1668"/>
                    <a:pt x="6169" y="1763"/>
                    <a:pt x="5859" y="1930"/>
                  </a:cubicBezTo>
                  <a:lnTo>
                    <a:pt x="5859" y="954"/>
                  </a:lnTo>
                  <a:cubicBezTo>
                    <a:pt x="5859" y="668"/>
                    <a:pt x="6097" y="430"/>
                    <a:pt x="6383" y="430"/>
                  </a:cubicBezTo>
                  <a:close/>
                  <a:moveTo>
                    <a:pt x="7836" y="1287"/>
                  </a:moveTo>
                  <a:cubicBezTo>
                    <a:pt x="8146" y="1287"/>
                    <a:pt x="8384" y="1525"/>
                    <a:pt x="8384" y="1811"/>
                  </a:cubicBezTo>
                  <a:lnTo>
                    <a:pt x="8384" y="2263"/>
                  </a:lnTo>
                  <a:lnTo>
                    <a:pt x="8360" y="2239"/>
                  </a:lnTo>
                  <a:cubicBezTo>
                    <a:pt x="8074" y="1978"/>
                    <a:pt x="7717" y="1787"/>
                    <a:pt x="7336" y="1692"/>
                  </a:cubicBezTo>
                  <a:cubicBezTo>
                    <a:pt x="7407" y="1454"/>
                    <a:pt x="7598" y="1287"/>
                    <a:pt x="7836" y="1287"/>
                  </a:cubicBezTo>
                  <a:close/>
                  <a:moveTo>
                    <a:pt x="4931" y="1335"/>
                  </a:moveTo>
                  <a:cubicBezTo>
                    <a:pt x="5216" y="1335"/>
                    <a:pt x="5454" y="1573"/>
                    <a:pt x="5454" y="1882"/>
                  </a:cubicBezTo>
                  <a:lnTo>
                    <a:pt x="5454" y="2239"/>
                  </a:lnTo>
                  <a:cubicBezTo>
                    <a:pt x="5383" y="2287"/>
                    <a:pt x="5288" y="2382"/>
                    <a:pt x="5193" y="2501"/>
                  </a:cubicBezTo>
                  <a:cubicBezTo>
                    <a:pt x="4978" y="2239"/>
                    <a:pt x="4716" y="2001"/>
                    <a:pt x="4383" y="1882"/>
                  </a:cubicBezTo>
                  <a:cubicBezTo>
                    <a:pt x="4383" y="1573"/>
                    <a:pt x="4621" y="1335"/>
                    <a:pt x="4931" y="1335"/>
                  </a:cubicBezTo>
                  <a:close/>
                  <a:moveTo>
                    <a:pt x="6383" y="1"/>
                  </a:moveTo>
                  <a:cubicBezTo>
                    <a:pt x="5883" y="1"/>
                    <a:pt x="5454" y="430"/>
                    <a:pt x="5454" y="954"/>
                  </a:cubicBezTo>
                  <a:lnTo>
                    <a:pt x="5454" y="1096"/>
                  </a:lnTo>
                  <a:cubicBezTo>
                    <a:pt x="5312" y="977"/>
                    <a:pt x="5145" y="930"/>
                    <a:pt x="4931" y="930"/>
                  </a:cubicBezTo>
                  <a:cubicBezTo>
                    <a:pt x="4454" y="930"/>
                    <a:pt x="4073" y="1287"/>
                    <a:pt x="4002" y="1739"/>
                  </a:cubicBezTo>
                  <a:cubicBezTo>
                    <a:pt x="3835" y="1692"/>
                    <a:pt x="3645" y="1668"/>
                    <a:pt x="3502" y="1668"/>
                  </a:cubicBezTo>
                  <a:cubicBezTo>
                    <a:pt x="3406" y="1668"/>
                    <a:pt x="3311" y="1668"/>
                    <a:pt x="3264" y="1692"/>
                  </a:cubicBezTo>
                  <a:cubicBezTo>
                    <a:pt x="3049" y="1406"/>
                    <a:pt x="2716" y="1192"/>
                    <a:pt x="2359" y="1073"/>
                  </a:cubicBezTo>
                  <a:cubicBezTo>
                    <a:pt x="2338" y="1069"/>
                    <a:pt x="2319" y="1067"/>
                    <a:pt x="2301" y="1067"/>
                  </a:cubicBezTo>
                  <a:cubicBezTo>
                    <a:pt x="2216" y="1067"/>
                    <a:pt x="2160" y="1113"/>
                    <a:pt x="2120" y="1192"/>
                  </a:cubicBezTo>
                  <a:cubicBezTo>
                    <a:pt x="2097" y="1287"/>
                    <a:pt x="2144" y="1406"/>
                    <a:pt x="2240" y="1454"/>
                  </a:cubicBezTo>
                  <a:cubicBezTo>
                    <a:pt x="2835" y="1644"/>
                    <a:pt x="3240" y="2216"/>
                    <a:pt x="3240" y="2835"/>
                  </a:cubicBezTo>
                  <a:cubicBezTo>
                    <a:pt x="3240" y="3645"/>
                    <a:pt x="2597" y="4288"/>
                    <a:pt x="1811" y="4288"/>
                  </a:cubicBezTo>
                  <a:lnTo>
                    <a:pt x="1644" y="4288"/>
                  </a:lnTo>
                  <a:cubicBezTo>
                    <a:pt x="1620" y="4264"/>
                    <a:pt x="1549" y="4264"/>
                    <a:pt x="1525" y="4264"/>
                  </a:cubicBezTo>
                  <a:cubicBezTo>
                    <a:pt x="882" y="4145"/>
                    <a:pt x="406" y="3549"/>
                    <a:pt x="406" y="2835"/>
                  </a:cubicBezTo>
                  <a:cubicBezTo>
                    <a:pt x="406" y="2168"/>
                    <a:pt x="811" y="1597"/>
                    <a:pt x="1430" y="1430"/>
                  </a:cubicBezTo>
                  <a:cubicBezTo>
                    <a:pt x="1549" y="1406"/>
                    <a:pt x="1620" y="1287"/>
                    <a:pt x="1597" y="1192"/>
                  </a:cubicBezTo>
                  <a:cubicBezTo>
                    <a:pt x="1559" y="1098"/>
                    <a:pt x="1477" y="1034"/>
                    <a:pt x="1410" y="1034"/>
                  </a:cubicBezTo>
                  <a:cubicBezTo>
                    <a:pt x="1391" y="1034"/>
                    <a:pt x="1374" y="1039"/>
                    <a:pt x="1358" y="1049"/>
                  </a:cubicBezTo>
                  <a:cubicBezTo>
                    <a:pt x="549" y="1239"/>
                    <a:pt x="1" y="2001"/>
                    <a:pt x="1" y="2835"/>
                  </a:cubicBezTo>
                  <a:cubicBezTo>
                    <a:pt x="1" y="3692"/>
                    <a:pt x="596" y="4430"/>
                    <a:pt x="1406" y="4645"/>
                  </a:cubicBezTo>
                  <a:cubicBezTo>
                    <a:pt x="1597" y="5478"/>
                    <a:pt x="2025" y="6240"/>
                    <a:pt x="2549" y="6907"/>
                  </a:cubicBezTo>
                  <a:lnTo>
                    <a:pt x="2549" y="7407"/>
                  </a:lnTo>
                  <a:cubicBezTo>
                    <a:pt x="2549" y="7812"/>
                    <a:pt x="2668" y="8169"/>
                    <a:pt x="2859" y="8455"/>
                  </a:cubicBezTo>
                  <a:lnTo>
                    <a:pt x="3645" y="9527"/>
                  </a:lnTo>
                  <a:cubicBezTo>
                    <a:pt x="3811" y="9765"/>
                    <a:pt x="3907" y="10027"/>
                    <a:pt x="3907" y="10336"/>
                  </a:cubicBezTo>
                  <a:lnTo>
                    <a:pt x="3907" y="13599"/>
                  </a:lnTo>
                  <a:cubicBezTo>
                    <a:pt x="3907" y="13718"/>
                    <a:pt x="4002" y="13813"/>
                    <a:pt x="4121" y="13813"/>
                  </a:cubicBezTo>
                  <a:cubicBezTo>
                    <a:pt x="4240" y="13813"/>
                    <a:pt x="4335" y="13718"/>
                    <a:pt x="4335" y="13599"/>
                  </a:cubicBezTo>
                  <a:lnTo>
                    <a:pt x="4335" y="10336"/>
                  </a:lnTo>
                  <a:cubicBezTo>
                    <a:pt x="4335" y="9955"/>
                    <a:pt x="4216" y="9598"/>
                    <a:pt x="4002" y="9289"/>
                  </a:cubicBezTo>
                  <a:lnTo>
                    <a:pt x="3216" y="8217"/>
                  </a:lnTo>
                  <a:cubicBezTo>
                    <a:pt x="3049" y="7979"/>
                    <a:pt x="2954" y="7717"/>
                    <a:pt x="2954" y="7407"/>
                  </a:cubicBezTo>
                  <a:lnTo>
                    <a:pt x="2954" y="7383"/>
                  </a:lnTo>
                  <a:cubicBezTo>
                    <a:pt x="3144" y="7598"/>
                    <a:pt x="3311" y="7764"/>
                    <a:pt x="3502" y="7955"/>
                  </a:cubicBezTo>
                  <a:cubicBezTo>
                    <a:pt x="3525" y="7979"/>
                    <a:pt x="3573" y="8003"/>
                    <a:pt x="3645" y="8003"/>
                  </a:cubicBezTo>
                  <a:cubicBezTo>
                    <a:pt x="3692" y="8003"/>
                    <a:pt x="3764" y="7979"/>
                    <a:pt x="3787" y="7955"/>
                  </a:cubicBezTo>
                  <a:cubicBezTo>
                    <a:pt x="3883" y="7860"/>
                    <a:pt x="3859" y="7741"/>
                    <a:pt x="3787" y="7645"/>
                  </a:cubicBezTo>
                  <a:cubicBezTo>
                    <a:pt x="2549" y="6431"/>
                    <a:pt x="2025" y="5383"/>
                    <a:pt x="1858" y="4669"/>
                  </a:cubicBezTo>
                  <a:cubicBezTo>
                    <a:pt x="2859" y="4669"/>
                    <a:pt x="3668" y="3835"/>
                    <a:pt x="3668" y="2835"/>
                  </a:cubicBezTo>
                  <a:cubicBezTo>
                    <a:pt x="3668" y="2549"/>
                    <a:pt x="3621" y="2287"/>
                    <a:pt x="3525" y="2073"/>
                  </a:cubicBezTo>
                  <a:lnTo>
                    <a:pt x="3549" y="2073"/>
                  </a:lnTo>
                  <a:cubicBezTo>
                    <a:pt x="4168" y="2073"/>
                    <a:pt x="4764" y="2430"/>
                    <a:pt x="5073" y="2978"/>
                  </a:cubicBezTo>
                  <a:cubicBezTo>
                    <a:pt x="5097" y="3025"/>
                    <a:pt x="5169" y="3073"/>
                    <a:pt x="5240" y="3073"/>
                  </a:cubicBezTo>
                  <a:cubicBezTo>
                    <a:pt x="5312" y="3073"/>
                    <a:pt x="5407" y="3025"/>
                    <a:pt x="5431" y="2978"/>
                  </a:cubicBezTo>
                  <a:cubicBezTo>
                    <a:pt x="5764" y="2406"/>
                    <a:pt x="6312" y="2073"/>
                    <a:pt x="6955" y="2073"/>
                  </a:cubicBezTo>
                  <a:cubicBezTo>
                    <a:pt x="7383" y="2073"/>
                    <a:pt x="7812" y="2263"/>
                    <a:pt x="8146" y="2549"/>
                  </a:cubicBezTo>
                  <a:cubicBezTo>
                    <a:pt x="8407" y="2835"/>
                    <a:pt x="8574" y="3144"/>
                    <a:pt x="8669" y="3502"/>
                  </a:cubicBezTo>
                  <a:cubicBezTo>
                    <a:pt x="8169" y="3549"/>
                    <a:pt x="7741" y="3954"/>
                    <a:pt x="7741" y="4502"/>
                  </a:cubicBezTo>
                  <a:lnTo>
                    <a:pt x="7741" y="5740"/>
                  </a:lnTo>
                  <a:cubicBezTo>
                    <a:pt x="7312" y="5812"/>
                    <a:pt x="6907" y="6002"/>
                    <a:pt x="6621" y="6383"/>
                  </a:cubicBezTo>
                  <a:lnTo>
                    <a:pt x="6169" y="5931"/>
                  </a:lnTo>
                  <a:lnTo>
                    <a:pt x="6526" y="5574"/>
                  </a:lnTo>
                  <a:cubicBezTo>
                    <a:pt x="6550" y="5526"/>
                    <a:pt x="6598" y="5478"/>
                    <a:pt x="6598" y="5431"/>
                  </a:cubicBezTo>
                  <a:lnTo>
                    <a:pt x="6598" y="4835"/>
                  </a:lnTo>
                  <a:lnTo>
                    <a:pt x="6907" y="4835"/>
                  </a:lnTo>
                  <a:cubicBezTo>
                    <a:pt x="7217" y="4835"/>
                    <a:pt x="7455" y="4597"/>
                    <a:pt x="7455" y="4264"/>
                  </a:cubicBezTo>
                  <a:cubicBezTo>
                    <a:pt x="7455" y="4145"/>
                    <a:pt x="7360" y="4049"/>
                    <a:pt x="7241" y="4049"/>
                  </a:cubicBezTo>
                  <a:cubicBezTo>
                    <a:pt x="7121" y="4049"/>
                    <a:pt x="7026" y="4145"/>
                    <a:pt x="7026" y="4264"/>
                  </a:cubicBezTo>
                  <a:cubicBezTo>
                    <a:pt x="7026" y="4359"/>
                    <a:pt x="6979" y="4407"/>
                    <a:pt x="6883" y="4407"/>
                  </a:cubicBezTo>
                  <a:lnTo>
                    <a:pt x="6550" y="4407"/>
                  </a:lnTo>
                  <a:lnTo>
                    <a:pt x="6550" y="4121"/>
                  </a:lnTo>
                  <a:cubicBezTo>
                    <a:pt x="6550" y="4002"/>
                    <a:pt x="6478" y="3906"/>
                    <a:pt x="6359" y="3906"/>
                  </a:cubicBezTo>
                  <a:cubicBezTo>
                    <a:pt x="6240" y="3906"/>
                    <a:pt x="6145" y="4002"/>
                    <a:pt x="6145" y="4121"/>
                  </a:cubicBezTo>
                  <a:lnTo>
                    <a:pt x="6145" y="5312"/>
                  </a:lnTo>
                  <a:lnTo>
                    <a:pt x="5764" y="5693"/>
                  </a:lnTo>
                  <a:lnTo>
                    <a:pt x="5050" y="5693"/>
                  </a:lnTo>
                  <a:cubicBezTo>
                    <a:pt x="4954" y="5693"/>
                    <a:pt x="4859" y="5621"/>
                    <a:pt x="4811" y="5550"/>
                  </a:cubicBezTo>
                  <a:lnTo>
                    <a:pt x="4597" y="5121"/>
                  </a:lnTo>
                  <a:cubicBezTo>
                    <a:pt x="4545" y="5051"/>
                    <a:pt x="4467" y="5007"/>
                    <a:pt x="4401" y="5007"/>
                  </a:cubicBezTo>
                  <a:cubicBezTo>
                    <a:pt x="4377" y="5007"/>
                    <a:pt x="4354" y="5013"/>
                    <a:pt x="4335" y="5026"/>
                  </a:cubicBezTo>
                  <a:cubicBezTo>
                    <a:pt x="4240" y="5097"/>
                    <a:pt x="4168" y="5216"/>
                    <a:pt x="4240" y="5312"/>
                  </a:cubicBezTo>
                  <a:lnTo>
                    <a:pt x="4454" y="5716"/>
                  </a:lnTo>
                  <a:cubicBezTo>
                    <a:pt x="4573" y="5955"/>
                    <a:pt x="4764" y="6074"/>
                    <a:pt x="5050" y="6074"/>
                  </a:cubicBezTo>
                  <a:lnTo>
                    <a:pt x="5764" y="6074"/>
                  </a:lnTo>
                  <a:lnTo>
                    <a:pt x="6359" y="6669"/>
                  </a:lnTo>
                  <a:cubicBezTo>
                    <a:pt x="6240" y="6907"/>
                    <a:pt x="6145" y="7217"/>
                    <a:pt x="6145" y="7479"/>
                  </a:cubicBezTo>
                  <a:lnTo>
                    <a:pt x="6145" y="8074"/>
                  </a:lnTo>
                  <a:cubicBezTo>
                    <a:pt x="5716" y="8431"/>
                    <a:pt x="5359" y="8693"/>
                    <a:pt x="5193" y="8812"/>
                  </a:cubicBezTo>
                  <a:cubicBezTo>
                    <a:pt x="5050" y="8717"/>
                    <a:pt x="4740" y="8479"/>
                    <a:pt x="4407" y="8217"/>
                  </a:cubicBezTo>
                  <a:cubicBezTo>
                    <a:pt x="4375" y="8195"/>
                    <a:pt x="4333" y="8184"/>
                    <a:pt x="4290" y="8184"/>
                  </a:cubicBezTo>
                  <a:cubicBezTo>
                    <a:pt x="4238" y="8184"/>
                    <a:pt x="4184" y="8201"/>
                    <a:pt x="4145" y="8241"/>
                  </a:cubicBezTo>
                  <a:cubicBezTo>
                    <a:pt x="4097" y="8336"/>
                    <a:pt x="4097" y="8455"/>
                    <a:pt x="4168" y="8550"/>
                  </a:cubicBezTo>
                  <a:cubicBezTo>
                    <a:pt x="4716" y="9003"/>
                    <a:pt x="5097" y="9241"/>
                    <a:pt x="5097" y="9265"/>
                  </a:cubicBezTo>
                  <a:cubicBezTo>
                    <a:pt x="5121" y="9289"/>
                    <a:pt x="5169" y="9289"/>
                    <a:pt x="5216" y="9289"/>
                  </a:cubicBezTo>
                  <a:cubicBezTo>
                    <a:pt x="5240" y="9289"/>
                    <a:pt x="5312" y="9289"/>
                    <a:pt x="5335" y="9265"/>
                  </a:cubicBezTo>
                  <a:cubicBezTo>
                    <a:pt x="5359" y="9265"/>
                    <a:pt x="5693" y="9027"/>
                    <a:pt x="6169" y="8622"/>
                  </a:cubicBezTo>
                  <a:lnTo>
                    <a:pt x="6169" y="9169"/>
                  </a:lnTo>
                  <a:cubicBezTo>
                    <a:pt x="6169" y="9289"/>
                    <a:pt x="6264" y="9384"/>
                    <a:pt x="6383" y="9384"/>
                  </a:cubicBezTo>
                  <a:cubicBezTo>
                    <a:pt x="6502" y="9384"/>
                    <a:pt x="6598" y="9289"/>
                    <a:pt x="6598" y="9169"/>
                  </a:cubicBezTo>
                  <a:lnTo>
                    <a:pt x="6598" y="7502"/>
                  </a:lnTo>
                  <a:cubicBezTo>
                    <a:pt x="6598" y="6764"/>
                    <a:pt x="7193" y="6121"/>
                    <a:pt x="7931" y="6121"/>
                  </a:cubicBezTo>
                  <a:cubicBezTo>
                    <a:pt x="8050" y="6121"/>
                    <a:pt x="8146" y="6050"/>
                    <a:pt x="8146" y="5931"/>
                  </a:cubicBezTo>
                  <a:lnTo>
                    <a:pt x="8146" y="4478"/>
                  </a:lnTo>
                  <a:cubicBezTo>
                    <a:pt x="8146" y="4145"/>
                    <a:pt x="8407" y="3883"/>
                    <a:pt x="8693" y="3883"/>
                  </a:cubicBezTo>
                  <a:cubicBezTo>
                    <a:pt x="9027" y="3883"/>
                    <a:pt x="9265" y="4145"/>
                    <a:pt x="9265" y="4478"/>
                  </a:cubicBezTo>
                  <a:lnTo>
                    <a:pt x="9265" y="7407"/>
                  </a:lnTo>
                  <a:cubicBezTo>
                    <a:pt x="9265" y="7717"/>
                    <a:pt x="9170" y="7979"/>
                    <a:pt x="9003" y="8217"/>
                  </a:cubicBezTo>
                  <a:lnTo>
                    <a:pt x="8217" y="9289"/>
                  </a:lnTo>
                  <a:cubicBezTo>
                    <a:pt x="8026" y="9598"/>
                    <a:pt x="7907" y="9955"/>
                    <a:pt x="7907" y="10336"/>
                  </a:cubicBezTo>
                  <a:lnTo>
                    <a:pt x="7907" y="11432"/>
                  </a:lnTo>
                  <a:cubicBezTo>
                    <a:pt x="7907" y="11551"/>
                    <a:pt x="7979" y="11646"/>
                    <a:pt x="8098" y="11646"/>
                  </a:cubicBezTo>
                  <a:cubicBezTo>
                    <a:pt x="8217" y="11646"/>
                    <a:pt x="8312" y="11551"/>
                    <a:pt x="8312" y="11432"/>
                  </a:cubicBezTo>
                  <a:lnTo>
                    <a:pt x="8312" y="10336"/>
                  </a:lnTo>
                  <a:cubicBezTo>
                    <a:pt x="8312" y="10027"/>
                    <a:pt x="8407" y="9765"/>
                    <a:pt x="8574" y="9527"/>
                  </a:cubicBezTo>
                  <a:lnTo>
                    <a:pt x="9360" y="8455"/>
                  </a:lnTo>
                  <a:cubicBezTo>
                    <a:pt x="9574" y="8169"/>
                    <a:pt x="9693" y="7812"/>
                    <a:pt x="9693" y="7407"/>
                  </a:cubicBezTo>
                  <a:lnTo>
                    <a:pt x="9693" y="4478"/>
                  </a:lnTo>
                  <a:lnTo>
                    <a:pt x="9622" y="4478"/>
                  </a:lnTo>
                  <a:cubicBezTo>
                    <a:pt x="9622" y="4049"/>
                    <a:pt x="9384" y="3692"/>
                    <a:pt x="9027" y="3549"/>
                  </a:cubicBezTo>
                  <a:cubicBezTo>
                    <a:pt x="9003" y="3287"/>
                    <a:pt x="8908" y="3002"/>
                    <a:pt x="8765" y="2763"/>
                  </a:cubicBezTo>
                  <a:lnTo>
                    <a:pt x="8765" y="1811"/>
                  </a:lnTo>
                  <a:cubicBezTo>
                    <a:pt x="8765" y="1287"/>
                    <a:pt x="8360" y="858"/>
                    <a:pt x="7836" y="858"/>
                  </a:cubicBezTo>
                  <a:cubicBezTo>
                    <a:pt x="7645" y="858"/>
                    <a:pt x="7455" y="930"/>
                    <a:pt x="7312" y="1049"/>
                  </a:cubicBezTo>
                  <a:lnTo>
                    <a:pt x="7312" y="954"/>
                  </a:lnTo>
                  <a:cubicBezTo>
                    <a:pt x="7312" y="430"/>
                    <a:pt x="6883" y="1"/>
                    <a:pt x="63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8"/>
            <p:cNvSpPr/>
            <p:nvPr/>
          </p:nvSpPr>
          <p:spPr>
            <a:xfrm>
              <a:off x="1598076" y="1985762"/>
              <a:ext cx="49617" cy="14920"/>
            </a:xfrm>
            <a:custGeom>
              <a:avLst/>
              <a:gdLst/>
              <a:ahLst/>
              <a:cxnLst/>
              <a:rect l="l" t="t" r="r" b="b"/>
              <a:pathLst>
                <a:path w="1430" h="430" extrusionOk="0">
                  <a:moveTo>
                    <a:pt x="191" y="1"/>
                  </a:moveTo>
                  <a:cubicBezTo>
                    <a:pt x="72" y="1"/>
                    <a:pt x="0" y="96"/>
                    <a:pt x="0" y="215"/>
                  </a:cubicBezTo>
                  <a:cubicBezTo>
                    <a:pt x="0" y="334"/>
                    <a:pt x="72" y="429"/>
                    <a:pt x="191" y="429"/>
                  </a:cubicBezTo>
                  <a:lnTo>
                    <a:pt x="1215" y="429"/>
                  </a:lnTo>
                  <a:cubicBezTo>
                    <a:pt x="1334" y="429"/>
                    <a:pt x="1429" y="334"/>
                    <a:pt x="1429" y="215"/>
                  </a:cubicBezTo>
                  <a:cubicBezTo>
                    <a:pt x="1429" y="96"/>
                    <a:pt x="1334" y="1"/>
                    <a:pt x="1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8"/>
            <p:cNvSpPr/>
            <p:nvPr/>
          </p:nvSpPr>
          <p:spPr>
            <a:xfrm>
              <a:off x="1587320" y="2133469"/>
              <a:ext cx="28972" cy="26682"/>
            </a:xfrm>
            <a:custGeom>
              <a:avLst/>
              <a:gdLst/>
              <a:ahLst/>
              <a:cxnLst/>
              <a:rect l="l" t="t" r="r" b="b"/>
              <a:pathLst>
                <a:path w="835" h="769" extrusionOk="0">
                  <a:moveTo>
                    <a:pt x="209" y="0"/>
                  </a:moveTo>
                  <a:cubicBezTo>
                    <a:pt x="162" y="0"/>
                    <a:pt x="120" y="18"/>
                    <a:pt x="96" y="54"/>
                  </a:cubicBezTo>
                  <a:cubicBezTo>
                    <a:pt x="1" y="149"/>
                    <a:pt x="1" y="268"/>
                    <a:pt x="96" y="364"/>
                  </a:cubicBezTo>
                  <a:lnTo>
                    <a:pt x="120" y="387"/>
                  </a:lnTo>
                  <a:lnTo>
                    <a:pt x="96" y="411"/>
                  </a:lnTo>
                  <a:cubicBezTo>
                    <a:pt x="1" y="506"/>
                    <a:pt x="1" y="625"/>
                    <a:pt x="96" y="721"/>
                  </a:cubicBezTo>
                  <a:cubicBezTo>
                    <a:pt x="120" y="745"/>
                    <a:pt x="191" y="768"/>
                    <a:pt x="239" y="768"/>
                  </a:cubicBezTo>
                  <a:cubicBezTo>
                    <a:pt x="310" y="768"/>
                    <a:pt x="334" y="745"/>
                    <a:pt x="382" y="721"/>
                  </a:cubicBezTo>
                  <a:lnTo>
                    <a:pt x="429" y="697"/>
                  </a:lnTo>
                  <a:lnTo>
                    <a:pt x="453" y="721"/>
                  </a:lnTo>
                  <a:cubicBezTo>
                    <a:pt x="477" y="745"/>
                    <a:pt x="549" y="768"/>
                    <a:pt x="596" y="768"/>
                  </a:cubicBezTo>
                  <a:cubicBezTo>
                    <a:pt x="644" y="768"/>
                    <a:pt x="691" y="745"/>
                    <a:pt x="739" y="721"/>
                  </a:cubicBezTo>
                  <a:cubicBezTo>
                    <a:pt x="834" y="625"/>
                    <a:pt x="834" y="506"/>
                    <a:pt x="739" y="411"/>
                  </a:cubicBezTo>
                  <a:lnTo>
                    <a:pt x="715" y="387"/>
                  </a:lnTo>
                  <a:lnTo>
                    <a:pt x="739" y="364"/>
                  </a:lnTo>
                  <a:cubicBezTo>
                    <a:pt x="739" y="268"/>
                    <a:pt x="739" y="149"/>
                    <a:pt x="691" y="54"/>
                  </a:cubicBezTo>
                  <a:cubicBezTo>
                    <a:pt x="644" y="18"/>
                    <a:pt x="590" y="0"/>
                    <a:pt x="543" y="0"/>
                  </a:cubicBezTo>
                  <a:cubicBezTo>
                    <a:pt x="495" y="0"/>
                    <a:pt x="453" y="18"/>
                    <a:pt x="429" y="54"/>
                  </a:cubicBezTo>
                  <a:lnTo>
                    <a:pt x="382" y="102"/>
                  </a:lnTo>
                  <a:lnTo>
                    <a:pt x="358" y="54"/>
                  </a:lnTo>
                  <a:cubicBezTo>
                    <a:pt x="310" y="18"/>
                    <a:pt x="257"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8"/>
            <p:cNvSpPr/>
            <p:nvPr/>
          </p:nvSpPr>
          <p:spPr>
            <a:xfrm>
              <a:off x="1888946" y="1960988"/>
              <a:ext cx="28938" cy="27272"/>
            </a:xfrm>
            <a:custGeom>
              <a:avLst/>
              <a:gdLst/>
              <a:ahLst/>
              <a:cxnLst/>
              <a:rect l="l" t="t" r="r" b="b"/>
              <a:pathLst>
                <a:path w="834" h="786" extrusionOk="0">
                  <a:moveTo>
                    <a:pt x="208" y="0"/>
                  </a:moveTo>
                  <a:cubicBezTo>
                    <a:pt x="161" y="0"/>
                    <a:pt x="119" y="24"/>
                    <a:pt x="95" y="72"/>
                  </a:cubicBezTo>
                  <a:cubicBezTo>
                    <a:pt x="0" y="143"/>
                    <a:pt x="0" y="262"/>
                    <a:pt x="95" y="357"/>
                  </a:cubicBezTo>
                  <a:lnTo>
                    <a:pt x="119" y="381"/>
                  </a:lnTo>
                  <a:lnTo>
                    <a:pt x="95" y="429"/>
                  </a:lnTo>
                  <a:cubicBezTo>
                    <a:pt x="0" y="500"/>
                    <a:pt x="0" y="619"/>
                    <a:pt x="95" y="715"/>
                  </a:cubicBezTo>
                  <a:cubicBezTo>
                    <a:pt x="119" y="738"/>
                    <a:pt x="191" y="786"/>
                    <a:pt x="238" y="786"/>
                  </a:cubicBezTo>
                  <a:cubicBezTo>
                    <a:pt x="286" y="786"/>
                    <a:pt x="334" y="738"/>
                    <a:pt x="381" y="715"/>
                  </a:cubicBezTo>
                  <a:lnTo>
                    <a:pt x="405" y="691"/>
                  </a:lnTo>
                  <a:lnTo>
                    <a:pt x="453" y="715"/>
                  </a:lnTo>
                  <a:cubicBezTo>
                    <a:pt x="476" y="738"/>
                    <a:pt x="548" y="786"/>
                    <a:pt x="595" y="786"/>
                  </a:cubicBezTo>
                  <a:cubicBezTo>
                    <a:pt x="643" y="786"/>
                    <a:pt x="691" y="738"/>
                    <a:pt x="738" y="715"/>
                  </a:cubicBezTo>
                  <a:cubicBezTo>
                    <a:pt x="834" y="619"/>
                    <a:pt x="834" y="500"/>
                    <a:pt x="738" y="429"/>
                  </a:cubicBezTo>
                  <a:lnTo>
                    <a:pt x="667" y="381"/>
                  </a:lnTo>
                  <a:lnTo>
                    <a:pt x="691" y="357"/>
                  </a:lnTo>
                  <a:cubicBezTo>
                    <a:pt x="786" y="262"/>
                    <a:pt x="786" y="143"/>
                    <a:pt x="691" y="72"/>
                  </a:cubicBezTo>
                  <a:cubicBezTo>
                    <a:pt x="643" y="24"/>
                    <a:pt x="590" y="0"/>
                    <a:pt x="539" y="0"/>
                  </a:cubicBezTo>
                  <a:cubicBezTo>
                    <a:pt x="488" y="0"/>
                    <a:pt x="441" y="24"/>
                    <a:pt x="405" y="72"/>
                  </a:cubicBezTo>
                  <a:lnTo>
                    <a:pt x="381" y="95"/>
                  </a:lnTo>
                  <a:lnTo>
                    <a:pt x="357" y="72"/>
                  </a:lnTo>
                  <a:cubicBezTo>
                    <a:pt x="310" y="24"/>
                    <a:pt x="256"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8"/>
            <p:cNvSpPr/>
            <p:nvPr/>
          </p:nvSpPr>
          <p:spPr>
            <a:xfrm>
              <a:off x="1883984" y="2203072"/>
              <a:ext cx="28938" cy="27307"/>
            </a:xfrm>
            <a:custGeom>
              <a:avLst/>
              <a:gdLst/>
              <a:ahLst/>
              <a:cxnLst/>
              <a:rect l="l" t="t" r="r" b="b"/>
              <a:pathLst>
                <a:path w="834" h="787" extrusionOk="0">
                  <a:moveTo>
                    <a:pt x="209" y="1"/>
                  </a:moveTo>
                  <a:cubicBezTo>
                    <a:pt x="161" y="1"/>
                    <a:pt x="119" y="25"/>
                    <a:pt x="95" y="72"/>
                  </a:cubicBezTo>
                  <a:cubicBezTo>
                    <a:pt x="0" y="167"/>
                    <a:pt x="0" y="286"/>
                    <a:pt x="95" y="382"/>
                  </a:cubicBezTo>
                  <a:lnTo>
                    <a:pt x="119" y="406"/>
                  </a:lnTo>
                  <a:lnTo>
                    <a:pt x="95" y="429"/>
                  </a:lnTo>
                  <a:cubicBezTo>
                    <a:pt x="0" y="525"/>
                    <a:pt x="0" y="644"/>
                    <a:pt x="95" y="739"/>
                  </a:cubicBezTo>
                  <a:cubicBezTo>
                    <a:pt x="119" y="763"/>
                    <a:pt x="167" y="787"/>
                    <a:pt x="238" y="787"/>
                  </a:cubicBezTo>
                  <a:cubicBezTo>
                    <a:pt x="286" y="787"/>
                    <a:pt x="334" y="763"/>
                    <a:pt x="381" y="739"/>
                  </a:cubicBezTo>
                  <a:lnTo>
                    <a:pt x="405" y="715"/>
                  </a:lnTo>
                  <a:lnTo>
                    <a:pt x="453" y="739"/>
                  </a:lnTo>
                  <a:cubicBezTo>
                    <a:pt x="477" y="763"/>
                    <a:pt x="524" y="787"/>
                    <a:pt x="596" y="787"/>
                  </a:cubicBezTo>
                  <a:cubicBezTo>
                    <a:pt x="643" y="787"/>
                    <a:pt x="691" y="763"/>
                    <a:pt x="738" y="739"/>
                  </a:cubicBezTo>
                  <a:cubicBezTo>
                    <a:pt x="834" y="644"/>
                    <a:pt x="834" y="525"/>
                    <a:pt x="738" y="429"/>
                  </a:cubicBezTo>
                  <a:lnTo>
                    <a:pt x="715" y="406"/>
                  </a:lnTo>
                  <a:lnTo>
                    <a:pt x="738" y="382"/>
                  </a:lnTo>
                  <a:cubicBezTo>
                    <a:pt x="738" y="286"/>
                    <a:pt x="738" y="144"/>
                    <a:pt x="691" y="72"/>
                  </a:cubicBezTo>
                  <a:cubicBezTo>
                    <a:pt x="643" y="25"/>
                    <a:pt x="590" y="1"/>
                    <a:pt x="539" y="1"/>
                  </a:cubicBezTo>
                  <a:cubicBezTo>
                    <a:pt x="488" y="1"/>
                    <a:pt x="441" y="25"/>
                    <a:pt x="405" y="72"/>
                  </a:cubicBezTo>
                  <a:lnTo>
                    <a:pt x="381" y="120"/>
                  </a:lnTo>
                  <a:lnTo>
                    <a:pt x="357" y="72"/>
                  </a:lnTo>
                  <a:cubicBezTo>
                    <a:pt x="310" y="25"/>
                    <a:pt x="256"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8"/>
            <p:cNvSpPr/>
            <p:nvPr/>
          </p:nvSpPr>
          <p:spPr>
            <a:xfrm>
              <a:off x="1554288" y="2064040"/>
              <a:ext cx="28938" cy="27515"/>
            </a:xfrm>
            <a:custGeom>
              <a:avLst/>
              <a:gdLst/>
              <a:ahLst/>
              <a:cxnLst/>
              <a:rect l="l" t="t" r="r" b="b"/>
              <a:pathLst>
                <a:path w="834" h="793" extrusionOk="0">
                  <a:moveTo>
                    <a:pt x="209" y="1"/>
                  </a:moveTo>
                  <a:cubicBezTo>
                    <a:pt x="161" y="1"/>
                    <a:pt x="119" y="19"/>
                    <a:pt x="96" y="55"/>
                  </a:cubicBezTo>
                  <a:cubicBezTo>
                    <a:pt x="0" y="150"/>
                    <a:pt x="0" y="269"/>
                    <a:pt x="96" y="364"/>
                  </a:cubicBezTo>
                  <a:lnTo>
                    <a:pt x="119" y="388"/>
                  </a:lnTo>
                  <a:lnTo>
                    <a:pt x="96" y="436"/>
                  </a:lnTo>
                  <a:cubicBezTo>
                    <a:pt x="0" y="507"/>
                    <a:pt x="0" y="626"/>
                    <a:pt x="96" y="721"/>
                  </a:cubicBezTo>
                  <a:cubicBezTo>
                    <a:pt x="119" y="745"/>
                    <a:pt x="191" y="793"/>
                    <a:pt x="238" y="793"/>
                  </a:cubicBezTo>
                  <a:cubicBezTo>
                    <a:pt x="310" y="793"/>
                    <a:pt x="334" y="745"/>
                    <a:pt x="381" y="721"/>
                  </a:cubicBezTo>
                  <a:lnTo>
                    <a:pt x="429" y="698"/>
                  </a:lnTo>
                  <a:lnTo>
                    <a:pt x="453" y="721"/>
                  </a:lnTo>
                  <a:cubicBezTo>
                    <a:pt x="477" y="745"/>
                    <a:pt x="548" y="793"/>
                    <a:pt x="596" y="793"/>
                  </a:cubicBezTo>
                  <a:cubicBezTo>
                    <a:pt x="667" y="793"/>
                    <a:pt x="691" y="745"/>
                    <a:pt x="738" y="721"/>
                  </a:cubicBezTo>
                  <a:cubicBezTo>
                    <a:pt x="834" y="626"/>
                    <a:pt x="834" y="507"/>
                    <a:pt x="738" y="436"/>
                  </a:cubicBezTo>
                  <a:lnTo>
                    <a:pt x="715" y="388"/>
                  </a:lnTo>
                  <a:lnTo>
                    <a:pt x="738" y="364"/>
                  </a:lnTo>
                  <a:cubicBezTo>
                    <a:pt x="738" y="269"/>
                    <a:pt x="738" y="126"/>
                    <a:pt x="691" y="55"/>
                  </a:cubicBezTo>
                  <a:cubicBezTo>
                    <a:pt x="643" y="19"/>
                    <a:pt x="590" y="1"/>
                    <a:pt x="542" y="1"/>
                  </a:cubicBezTo>
                  <a:cubicBezTo>
                    <a:pt x="494" y="1"/>
                    <a:pt x="453" y="19"/>
                    <a:pt x="429" y="55"/>
                  </a:cubicBezTo>
                  <a:lnTo>
                    <a:pt x="381" y="102"/>
                  </a:lnTo>
                  <a:lnTo>
                    <a:pt x="357" y="55"/>
                  </a:lnTo>
                  <a:cubicBezTo>
                    <a:pt x="310" y="19"/>
                    <a:pt x="256"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48"/>
          <p:cNvGrpSpPr/>
          <p:nvPr/>
        </p:nvGrpSpPr>
        <p:grpSpPr>
          <a:xfrm>
            <a:off x="4351385" y="1556313"/>
            <a:ext cx="471851" cy="437952"/>
            <a:chOff x="2306218" y="1903147"/>
            <a:chExt cx="471851" cy="437952"/>
          </a:xfrm>
        </p:grpSpPr>
        <p:sp>
          <p:nvSpPr>
            <p:cNvPr id="554" name="Google Shape;554;p48"/>
            <p:cNvSpPr/>
            <p:nvPr/>
          </p:nvSpPr>
          <p:spPr>
            <a:xfrm>
              <a:off x="2306218" y="1905611"/>
              <a:ext cx="449541" cy="240488"/>
            </a:xfrm>
            <a:custGeom>
              <a:avLst/>
              <a:gdLst/>
              <a:ahLst/>
              <a:cxnLst/>
              <a:rect l="l" t="t" r="r" b="b"/>
              <a:pathLst>
                <a:path w="12956" h="6931" extrusionOk="0">
                  <a:moveTo>
                    <a:pt x="9907" y="2096"/>
                  </a:moveTo>
                  <a:cubicBezTo>
                    <a:pt x="9741" y="2406"/>
                    <a:pt x="9526" y="2739"/>
                    <a:pt x="9383" y="3025"/>
                  </a:cubicBezTo>
                  <a:lnTo>
                    <a:pt x="7335" y="3025"/>
                  </a:lnTo>
                  <a:cubicBezTo>
                    <a:pt x="7216" y="3025"/>
                    <a:pt x="7121" y="3120"/>
                    <a:pt x="7121" y="3239"/>
                  </a:cubicBezTo>
                  <a:cubicBezTo>
                    <a:pt x="7121" y="3358"/>
                    <a:pt x="7216" y="3454"/>
                    <a:pt x="7335" y="3454"/>
                  </a:cubicBezTo>
                  <a:lnTo>
                    <a:pt x="9169" y="3454"/>
                  </a:lnTo>
                  <a:cubicBezTo>
                    <a:pt x="8978" y="3763"/>
                    <a:pt x="8883" y="4097"/>
                    <a:pt x="8812" y="4406"/>
                  </a:cubicBezTo>
                  <a:lnTo>
                    <a:pt x="7502" y="4406"/>
                  </a:lnTo>
                  <a:cubicBezTo>
                    <a:pt x="7288" y="4216"/>
                    <a:pt x="7026" y="4097"/>
                    <a:pt x="6740" y="4097"/>
                  </a:cubicBezTo>
                  <a:lnTo>
                    <a:pt x="6145" y="4097"/>
                  </a:lnTo>
                  <a:cubicBezTo>
                    <a:pt x="5716" y="4097"/>
                    <a:pt x="5359" y="3835"/>
                    <a:pt x="5216" y="3454"/>
                  </a:cubicBezTo>
                  <a:lnTo>
                    <a:pt x="6359" y="3454"/>
                  </a:lnTo>
                  <a:cubicBezTo>
                    <a:pt x="6478" y="3454"/>
                    <a:pt x="6573" y="3358"/>
                    <a:pt x="6573" y="3239"/>
                  </a:cubicBezTo>
                  <a:cubicBezTo>
                    <a:pt x="6573" y="3120"/>
                    <a:pt x="6478" y="3025"/>
                    <a:pt x="6359" y="3025"/>
                  </a:cubicBezTo>
                  <a:lnTo>
                    <a:pt x="5144" y="3025"/>
                  </a:lnTo>
                  <a:cubicBezTo>
                    <a:pt x="5168" y="2501"/>
                    <a:pt x="5597" y="2096"/>
                    <a:pt x="6121" y="2096"/>
                  </a:cubicBezTo>
                  <a:close/>
                  <a:moveTo>
                    <a:pt x="3358" y="1"/>
                  </a:moveTo>
                  <a:cubicBezTo>
                    <a:pt x="3239" y="1"/>
                    <a:pt x="3144" y="72"/>
                    <a:pt x="3144" y="191"/>
                  </a:cubicBezTo>
                  <a:cubicBezTo>
                    <a:pt x="3144" y="310"/>
                    <a:pt x="3239" y="405"/>
                    <a:pt x="3358" y="405"/>
                  </a:cubicBezTo>
                  <a:lnTo>
                    <a:pt x="11884" y="405"/>
                  </a:lnTo>
                  <a:cubicBezTo>
                    <a:pt x="12241" y="405"/>
                    <a:pt x="12527" y="715"/>
                    <a:pt x="12527" y="1096"/>
                  </a:cubicBezTo>
                  <a:cubicBezTo>
                    <a:pt x="12527" y="1477"/>
                    <a:pt x="12241" y="1787"/>
                    <a:pt x="11884" y="1787"/>
                  </a:cubicBezTo>
                  <a:lnTo>
                    <a:pt x="11527" y="1787"/>
                  </a:lnTo>
                  <a:cubicBezTo>
                    <a:pt x="11431" y="1620"/>
                    <a:pt x="11312" y="1477"/>
                    <a:pt x="11217" y="1358"/>
                  </a:cubicBezTo>
                  <a:cubicBezTo>
                    <a:pt x="11122" y="1239"/>
                    <a:pt x="10979" y="1144"/>
                    <a:pt x="10836" y="1144"/>
                  </a:cubicBezTo>
                  <a:cubicBezTo>
                    <a:pt x="10693" y="1144"/>
                    <a:pt x="10526" y="1239"/>
                    <a:pt x="10455" y="1358"/>
                  </a:cubicBezTo>
                  <a:cubicBezTo>
                    <a:pt x="10360" y="1477"/>
                    <a:pt x="10264" y="1620"/>
                    <a:pt x="10145" y="1787"/>
                  </a:cubicBezTo>
                  <a:lnTo>
                    <a:pt x="6145" y="1787"/>
                  </a:lnTo>
                  <a:cubicBezTo>
                    <a:pt x="5359" y="1787"/>
                    <a:pt x="4763" y="2406"/>
                    <a:pt x="4763" y="3168"/>
                  </a:cubicBezTo>
                  <a:cubicBezTo>
                    <a:pt x="4763" y="3954"/>
                    <a:pt x="5383" y="4573"/>
                    <a:pt x="6145" y="4573"/>
                  </a:cubicBezTo>
                  <a:lnTo>
                    <a:pt x="6740" y="4573"/>
                  </a:lnTo>
                  <a:cubicBezTo>
                    <a:pt x="7145" y="4573"/>
                    <a:pt x="7502" y="4930"/>
                    <a:pt x="7502" y="5383"/>
                  </a:cubicBezTo>
                  <a:cubicBezTo>
                    <a:pt x="7502" y="5835"/>
                    <a:pt x="7145" y="6192"/>
                    <a:pt x="6740" y="6192"/>
                  </a:cubicBezTo>
                  <a:lnTo>
                    <a:pt x="4597" y="6192"/>
                  </a:lnTo>
                  <a:cubicBezTo>
                    <a:pt x="4049" y="6192"/>
                    <a:pt x="3525" y="5978"/>
                    <a:pt x="3096" y="5621"/>
                  </a:cubicBezTo>
                  <a:lnTo>
                    <a:pt x="2525" y="5144"/>
                  </a:lnTo>
                  <a:cubicBezTo>
                    <a:pt x="2048" y="4716"/>
                    <a:pt x="1429" y="4478"/>
                    <a:pt x="786" y="4478"/>
                  </a:cubicBezTo>
                  <a:lnTo>
                    <a:pt x="215" y="4478"/>
                  </a:lnTo>
                  <a:cubicBezTo>
                    <a:pt x="96" y="4478"/>
                    <a:pt x="0" y="4573"/>
                    <a:pt x="0" y="4692"/>
                  </a:cubicBezTo>
                  <a:cubicBezTo>
                    <a:pt x="0" y="4811"/>
                    <a:pt x="96" y="4906"/>
                    <a:pt x="215" y="4906"/>
                  </a:cubicBezTo>
                  <a:lnTo>
                    <a:pt x="786" y="4906"/>
                  </a:lnTo>
                  <a:cubicBezTo>
                    <a:pt x="1310" y="4906"/>
                    <a:pt x="1858" y="5121"/>
                    <a:pt x="2263" y="5478"/>
                  </a:cubicBezTo>
                  <a:lnTo>
                    <a:pt x="2834" y="5954"/>
                  </a:lnTo>
                  <a:cubicBezTo>
                    <a:pt x="3311" y="6359"/>
                    <a:pt x="3930" y="6597"/>
                    <a:pt x="4597" y="6597"/>
                  </a:cubicBezTo>
                  <a:lnTo>
                    <a:pt x="6740" y="6597"/>
                  </a:lnTo>
                  <a:cubicBezTo>
                    <a:pt x="7383" y="6597"/>
                    <a:pt x="7883" y="6073"/>
                    <a:pt x="7883" y="5406"/>
                  </a:cubicBezTo>
                  <a:cubicBezTo>
                    <a:pt x="7931" y="5121"/>
                    <a:pt x="7859" y="4954"/>
                    <a:pt x="7812" y="4811"/>
                  </a:cubicBezTo>
                  <a:lnTo>
                    <a:pt x="8764" y="4811"/>
                  </a:lnTo>
                  <a:cubicBezTo>
                    <a:pt x="8788" y="5978"/>
                    <a:pt x="9717" y="6931"/>
                    <a:pt x="10860" y="6931"/>
                  </a:cubicBezTo>
                  <a:cubicBezTo>
                    <a:pt x="11860" y="6931"/>
                    <a:pt x="12694" y="6240"/>
                    <a:pt x="12932" y="5287"/>
                  </a:cubicBezTo>
                  <a:cubicBezTo>
                    <a:pt x="12956" y="5168"/>
                    <a:pt x="12884" y="5073"/>
                    <a:pt x="12765" y="5049"/>
                  </a:cubicBezTo>
                  <a:cubicBezTo>
                    <a:pt x="12745" y="5045"/>
                    <a:pt x="12727" y="5043"/>
                    <a:pt x="12709" y="5043"/>
                  </a:cubicBezTo>
                  <a:cubicBezTo>
                    <a:pt x="12623" y="5043"/>
                    <a:pt x="12567" y="5093"/>
                    <a:pt x="12527" y="5192"/>
                  </a:cubicBezTo>
                  <a:cubicBezTo>
                    <a:pt x="12360" y="5978"/>
                    <a:pt x="11670" y="6549"/>
                    <a:pt x="10860" y="6549"/>
                  </a:cubicBezTo>
                  <a:cubicBezTo>
                    <a:pt x="9907" y="6549"/>
                    <a:pt x="9169" y="5764"/>
                    <a:pt x="9169" y="4811"/>
                  </a:cubicBezTo>
                  <a:cubicBezTo>
                    <a:pt x="9169" y="4287"/>
                    <a:pt x="9788" y="3049"/>
                    <a:pt x="10812" y="1548"/>
                  </a:cubicBezTo>
                  <a:cubicBezTo>
                    <a:pt x="10836" y="1501"/>
                    <a:pt x="10860" y="1501"/>
                    <a:pt x="10860" y="1501"/>
                  </a:cubicBezTo>
                  <a:cubicBezTo>
                    <a:pt x="10907" y="1501"/>
                    <a:pt x="10907" y="1501"/>
                    <a:pt x="10931" y="1548"/>
                  </a:cubicBezTo>
                  <a:cubicBezTo>
                    <a:pt x="11312" y="2096"/>
                    <a:pt x="12193" y="3477"/>
                    <a:pt x="12503" y="4406"/>
                  </a:cubicBezTo>
                  <a:cubicBezTo>
                    <a:pt x="12523" y="4505"/>
                    <a:pt x="12609" y="4555"/>
                    <a:pt x="12692" y="4555"/>
                  </a:cubicBezTo>
                  <a:cubicBezTo>
                    <a:pt x="12709" y="4555"/>
                    <a:pt x="12725" y="4553"/>
                    <a:pt x="12741" y="4549"/>
                  </a:cubicBezTo>
                  <a:cubicBezTo>
                    <a:pt x="12860" y="4525"/>
                    <a:pt x="12932" y="4406"/>
                    <a:pt x="12860" y="4287"/>
                  </a:cubicBezTo>
                  <a:cubicBezTo>
                    <a:pt x="12670" y="3644"/>
                    <a:pt x="12193" y="2811"/>
                    <a:pt x="11789" y="2144"/>
                  </a:cubicBezTo>
                  <a:lnTo>
                    <a:pt x="11884" y="2144"/>
                  </a:lnTo>
                  <a:cubicBezTo>
                    <a:pt x="12479" y="2144"/>
                    <a:pt x="12956" y="1668"/>
                    <a:pt x="12956" y="1072"/>
                  </a:cubicBezTo>
                  <a:cubicBezTo>
                    <a:pt x="12956" y="477"/>
                    <a:pt x="12479" y="1"/>
                    <a:pt x="11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8"/>
            <p:cNvSpPr/>
            <p:nvPr/>
          </p:nvSpPr>
          <p:spPr>
            <a:xfrm>
              <a:off x="2306218" y="1903147"/>
              <a:ext cx="87611" cy="14885"/>
            </a:xfrm>
            <a:custGeom>
              <a:avLst/>
              <a:gdLst/>
              <a:ahLst/>
              <a:cxnLst/>
              <a:rect l="l" t="t" r="r" b="b"/>
              <a:pathLst>
                <a:path w="2525" h="429" extrusionOk="0">
                  <a:moveTo>
                    <a:pt x="215" y="0"/>
                  </a:moveTo>
                  <a:cubicBezTo>
                    <a:pt x="96" y="0"/>
                    <a:pt x="0" y="95"/>
                    <a:pt x="0" y="214"/>
                  </a:cubicBezTo>
                  <a:cubicBezTo>
                    <a:pt x="24" y="333"/>
                    <a:pt x="119" y="429"/>
                    <a:pt x="215" y="429"/>
                  </a:cubicBezTo>
                  <a:lnTo>
                    <a:pt x="2334" y="429"/>
                  </a:lnTo>
                  <a:cubicBezTo>
                    <a:pt x="2453" y="429"/>
                    <a:pt x="2525" y="333"/>
                    <a:pt x="2525" y="214"/>
                  </a:cubicBezTo>
                  <a:cubicBezTo>
                    <a:pt x="2525" y="95"/>
                    <a:pt x="2453" y="0"/>
                    <a:pt x="2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8"/>
            <p:cNvSpPr/>
            <p:nvPr/>
          </p:nvSpPr>
          <p:spPr>
            <a:xfrm>
              <a:off x="2569815" y="2141103"/>
              <a:ext cx="96702" cy="133065"/>
            </a:xfrm>
            <a:custGeom>
              <a:avLst/>
              <a:gdLst/>
              <a:ahLst/>
              <a:cxnLst/>
              <a:rect l="l" t="t" r="r" b="b"/>
              <a:pathLst>
                <a:path w="2787" h="3835" extrusionOk="0">
                  <a:moveTo>
                    <a:pt x="1405" y="405"/>
                  </a:moveTo>
                  <a:cubicBezTo>
                    <a:pt x="2024" y="1310"/>
                    <a:pt x="2406" y="2072"/>
                    <a:pt x="2406" y="2406"/>
                  </a:cubicBezTo>
                  <a:cubicBezTo>
                    <a:pt x="2382" y="2930"/>
                    <a:pt x="1929" y="3406"/>
                    <a:pt x="1405" y="3406"/>
                  </a:cubicBezTo>
                  <a:cubicBezTo>
                    <a:pt x="834" y="3406"/>
                    <a:pt x="381" y="2977"/>
                    <a:pt x="381" y="2406"/>
                  </a:cubicBezTo>
                  <a:cubicBezTo>
                    <a:pt x="381" y="2072"/>
                    <a:pt x="762" y="1334"/>
                    <a:pt x="1405" y="405"/>
                  </a:cubicBezTo>
                  <a:close/>
                  <a:moveTo>
                    <a:pt x="1405" y="1"/>
                  </a:moveTo>
                  <a:cubicBezTo>
                    <a:pt x="1286" y="1"/>
                    <a:pt x="1167" y="48"/>
                    <a:pt x="1096" y="144"/>
                  </a:cubicBezTo>
                  <a:cubicBezTo>
                    <a:pt x="929" y="405"/>
                    <a:pt x="643" y="786"/>
                    <a:pt x="453" y="1215"/>
                  </a:cubicBezTo>
                  <a:cubicBezTo>
                    <a:pt x="143" y="1739"/>
                    <a:pt x="0" y="2144"/>
                    <a:pt x="0" y="2406"/>
                  </a:cubicBezTo>
                  <a:cubicBezTo>
                    <a:pt x="0" y="3168"/>
                    <a:pt x="619" y="3835"/>
                    <a:pt x="1405" y="3835"/>
                  </a:cubicBezTo>
                  <a:cubicBezTo>
                    <a:pt x="2167" y="3835"/>
                    <a:pt x="2787" y="3216"/>
                    <a:pt x="2787" y="2406"/>
                  </a:cubicBezTo>
                  <a:cubicBezTo>
                    <a:pt x="2787" y="2144"/>
                    <a:pt x="2644" y="1739"/>
                    <a:pt x="2358" y="1215"/>
                  </a:cubicBezTo>
                  <a:cubicBezTo>
                    <a:pt x="2144" y="786"/>
                    <a:pt x="1882" y="405"/>
                    <a:pt x="1691" y="144"/>
                  </a:cubicBezTo>
                  <a:cubicBezTo>
                    <a:pt x="1643" y="48"/>
                    <a:pt x="1524" y="1"/>
                    <a:pt x="14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8"/>
            <p:cNvSpPr/>
            <p:nvPr/>
          </p:nvSpPr>
          <p:spPr>
            <a:xfrm>
              <a:off x="2681367" y="2208034"/>
              <a:ext cx="96702" cy="133065"/>
            </a:xfrm>
            <a:custGeom>
              <a:avLst/>
              <a:gdLst/>
              <a:ahLst/>
              <a:cxnLst/>
              <a:rect l="l" t="t" r="r" b="b"/>
              <a:pathLst>
                <a:path w="2787" h="3835" extrusionOk="0">
                  <a:moveTo>
                    <a:pt x="1381" y="405"/>
                  </a:moveTo>
                  <a:cubicBezTo>
                    <a:pt x="2024" y="1310"/>
                    <a:pt x="2405" y="2072"/>
                    <a:pt x="2405" y="2406"/>
                  </a:cubicBezTo>
                  <a:cubicBezTo>
                    <a:pt x="2382" y="2977"/>
                    <a:pt x="1929" y="3430"/>
                    <a:pt x="1381" y="3430"/>
                  </a:cubicBezTo>
                  <a:cubicBezTo>
                    <a:pt x="834" y="3430"/>
                    <a:pt x="381" y="2977"/>
                    <a:pt x="381" y="2406"/>
                  </a:cubicBezTo>
                  <a:cubicBezTo>
                    <a:pt x="381" y="2072"/>
                    <a:pt x="762" y="1334"/>
                    <a:pt x="1381" y="405"/>
                  </a:cubicBezTo>
                  <a:close/>
                  <a:moveTo>
                    <a:pt x="1405" y="1"/>
                  </a:moveTo>
                  <a:cubicBezTo>
                    <a:pt x="1286" y="1"/>
                    <a:pt x="1167" y="48"/>
                    <a:pt x="1096" y="143"/>
                  </a:cubicBezTo>
                  <a:cubicBezTo>
                    <a:pt x="929" y="405"/>
                    <a:pt x="643" y="786"/>
                    <a:pt x="453" y="1215"/>
                  </a:cubicBezTo>
                  <a:cubicBezTo>
                    <a:pt x="143" y="1763"/>
                    <a:pt x="0" y="2144"/>
                    <a:pt x="0" y="2406"/>
                  </a:cubicBezTo>
                  <a:cubicBezTo>
                    <a:pt x="0" y="3192"/>
                    <a:pt x="619" y="3835"/>
                    <a:pt x="1405" y="3835"/>
                  </a:cubicBezTo>
                  <a:cubicBezTo>
                    <a:pt x="2167" y="3835"/>
                    <a:pt x="2786" y="3216"/>
                    <a:pt x="2786" y="2406"/>
                  </a:cubicBezTo>
                  <a:cubicBezTo>
                    <a:pt x="2786" y="2144"/>
                    <a:pt x="2644" y="1763"/>
                    <a:pt x="2358" y="1215"/>
                  </a:cubicBezTo>
                  <a:cubicBezTo>
                    <a:pt x="2144" y="810"/>
                    <a:pt x="1882" y="405"/>
                    <a:pt x="1691" y="143"/>
                  </a:cubicBezTo>
                  <a:cubicBezTo>
                    <a:pt x="1643" y="48"/>
                    <a:pt x="1524" y="1"/>
                    <a:pt x="14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8"/>
            <p:cNvSpPr/>
            <p:nvPr/>
          </p:nvSpPr>
          <p:spPr>
            <a:xfrm>
              <a:off x="2520232" y="2166709"/>
              <a:ext cx="33067" cy="33101"/>
            </a:xfrm>
            <a:custGeom>
              <a:avLst/>
              <a:gdLst/>
              <a:ahLst/>
              <a:cxnLst/>
              <a:rect l="l" t="t" r="r" b="b"/>
              <a:pathLst>
                <a:path w="953" h="954" extrusionOk="0">
                  <a:moveTo>
                    <a:pt x="477" y="1"/>
                  </a:moveTo>
                  <a:cubicBezTo>
                    <a:pt x="358" y="1"/>
                    <a:pt x="262" y="96"/>
                    <a:pt x="262" y="215"/>
                  </a:cubicBezTo>
                  <a:lnTo>
                    <a:pt x="262" y="263"/>
                  </a:lnTo>
                  <a:lnTo>
                    <a:pt x="215" y="263"/>
                  </a:lnTo>
                  <a:cubicBezTo>
                    <a:pt x="96" y="263"/>
                    <a:pt x="0" y="358"/>
                    <a:pt x="0" y="477"/>
                  </a:cubicBezTo>
                  <a:cubicBezTo>
                    <a:pt x="0" y="596"/>
                    <a:pt x="96" y="668"/>
                    <a:pt x="215" y="668"/>
                  </a:cubicBezTo>
                  <a:lnTo>
                    <a:pt x="262" y="668"/>
                  </a:lnTo>
                  <a:lnTo>
                    <a:pt x="262" y="739"/>
                  </a:lnTo>
                  <a:cubicBezTo>
                    <a:pt x="262" y="858"/>
                    <a:pt x="358" y="953"/>
                    <a:pt x="477" y="953"/>
                  </a:cubicBezTo>
                  <a:cubicBezTo>
                    <a:pt x="596" y="953"/>
                    <a:pt x="691" y="858"/>
                    <a:pt x="691" y="739"/>
                  </a:cubicBezTo>
                  <a:lnTo>
                    <a:pt x="691" y="668"/>
                  </a:lnTo>
                  <a:lnTo>
                    <a:pt x="739" y="668"/>
                  </a:lnTo>
                  <a:cubicBezTo>
                    <a:pt x="858" y="668"/>
                    <a:pt x="953" y="596"/>
                    <a:pt x="953" y="477"/>
                  </a:cubicBezTo>
                  <a:cubicBezTo>
                    <a:pt x="953" y="358"/>
                    <a:pt x="858" y="263"/>
                    <a:pt x="739" y="263"/>
                  </a:cubicBezTo>
                  <a:lnTo>
                    <a:pt x="691" y="263"/>
                  </a:lnTo>
                  <a:lnTo>
                    <a:pt x="691" y="215"/>
                  </a:lnTo>
                  <a:cubicBezTo>
                    <a:pt x="691" y="96"/>
                    <a:pt x="596" y="1"/>
                    <a:pt x="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8"/>
            <p:cNvSpPr/>
            <p:nvPr/>
          </p:nvSpPr>
          <p:spPr>
            <a:xfrm>
              <a:off x="2722657" y="2141935"/>
              <a:ext cx="33101" cy="33101"/>
            </a:xfrm>
            <a:custGeom>
              <a:avLst/>
              <a:gdLst/>
              <a:ahLst/>
              <a:cxnLst/>
              <a:rect l="l" t="t" r="r" b="b"/>
              <a:pathLst>
                <a:path w="954" h="954" extrusionOk="0">
                  <a:moveTo>
                    <a:pt x="477" y="0"/>
                  </a:moveTo>
                  <a:cubicBezTo>
                    <a:pt x="358" y="0"/>
                    <a:pt x="263" y="96"/>
                    <a:pt x="263" y="215"/>
                  </a:cubicBezTo>
                  <a:lnTo>
                    <a:pt x="263" y="262"/>
                  </a:lnTo>
                  <a:lnTo>
                    <a:pt x="215" y="262"/>
                  </a:lnTo>
                  <a:cubicBezTo>
                    <a:pt x="96" y="262"/>
                    <a:pt x="1" y="358"/>
                    <a:pt x="1" y="477"/>
                  </a:cubicBezTo>
                  <a:cubicBezTo>
                    <a:pt x="1" y="596"/>
                    <a:pt x="96" y="691"/>
                    <a:pt x="215" y="691"/>
                  </a:cubicBezTo>
                  <a:lnTo>
                    <a:pt x="263" y="691"/>
                  </a:lnTo>
                  <a:lnTo>
                    <a:pt x="263" y="739"/>
                  </a:lnTo>
                  <a:cubicBezTo>
                    <a:pt x="263" y="858"/>
                    <a:pt x="358" y="953"/>
                    <a:pt x="477" y="953"/>
                  </a:cubicBezTo>
                  <a:cubicBezTo>
                    <a:pt x="596" y="953"/>
                    <a:pt x="692" y="858"/>
                    <a:pt x="692" y="739"/>
                  </a:cubicBezTo>
                  <a:lnTo>
                    <a:pt x="692" y="691"/>
                  </a:lnTo>
                  <a:lnTo>
                    <a:pt x="739" y="691"/>
                  </a:lnTo>
                  <a:cubicBezTo>
                    <a:pt x="858" y="691"/>
                    <a:pt x="954" y="596"/>
                    <a:pt x="954" y="477"/>
                  </a:cubicBezTo>
                  <a:cubicBezTo>
                    <a:pt x="954" y="358"/>
                    <a:pt x="858" y="262"/>
                    <a:pt x="739" y="262"/>
                  </a:cubicBezTo>
                  <a:lnTo>
                    <a:pt x="692" y="262"/>
                  </a:lnTo>
                  <a:lnTo>
                    <a:pt x="692" y="215"/>
                  </a:lnTo>
                  <a:cubicBezTo>
                    <a:pt x="692" y="96"/>
                    <a:pt x="596" y="0"/>
                    <a:pt x="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8"/>
            <p:cNvSpPr/>
            <p:nvPr/>
          </p:nvSpPr>
          <p:spPr>
            <a:xfrm>
              <a:off x="2492127" y="2228679"/>
              <a:ext cx="33101" cy="33101"/>
            </a:xfrm>
            <a:custGeom>
              <a:avLst/>
              <a:gdLst/>
              <a:ahLst/>
              <a:cxnLst/>
              <a:rect l="l" t="t" r="r" b="b"/>
              <a:pathLst>
                <a:path w="954" h="954" extrusionOk="0">
                  <a:moveTo>
                    <a:pt x="477" y="1"/>
                  </a:moveTo>
                  <a:cubicBezTo>
                    <a:pt x="358" y="1"/>
                    <a:pt x="263" y="96"/>
                    <a:pt x="263" y="215"/>
                  </a:cubicBezTo>
                  <a:lnTo>
                    <a:pt x="263" y="263"/>
                  </a:lnTo>
                  <a:lnTo>
                    <a:pt x="215" y="263"/>
                  </a:lnTo>
                  <a:cubicBezTo>
                    <a:pt x="96" y="263"/>
                    <a:pt x="1" y="358"/>
                    <a:pt x="1" y="477"/>
                  </a:cubicBezTo>
                  <a:cubicBezTo>
                    <a:pt x="1" y="596"/>
                    <a:pt x="96" y="668"/>
                    <a:pt x="215" y="668"/>
                  </a:cubicBezTo>
                  <a:lnTo>
                    <a:pt x="263" y="668"/>
                  </a:lnTo>
                  <a:lnTo>
                    <a:pt x="263" y="739"/>
                  </a:lnTo>
                  <a:cubicBezTo>
                    <a:pt x="263" y="858"/>
                    <a:pt x="358" y="954"/>
                    <a:pt x="477" y="954"/>
                  </a:cubicBezTo>
                  <a:cubicBezTo>
                    <a:pt x="596" y="954"/>
                    <a:pt x="691" y="858"/>
                    <a:pt x="691" y="739"/>
                  </a:cubicBezTo>
                  <a:lnTo>
                    <a:pt x="691" y="668"/>
                  </a:lnTo>
                  <a:lnTo>
                    <a:pt x="739" y="668"/>
                  </a:lnTo>
                  <a:cubicBezTo>
                    <a:pt x="858" y="668"/>
                    <a:pt x="953" y="596"/>
                    <a:pt x="953" y="477"/>
                  </a:cubicBezTo>
                  <a:cubicBezTo>
                    <a:pt x="953" y="358"/>
                    <a:pt x="858" y="263"/>
                    <a:pt x="739" y="263"/>
                  </a:cubicBezTo>
                  <a:lnTo>
                    <a:pt x="691" y="263"/>
                  </a:lnTo>
                  <a:lnTo>
                    <a:pt x="691" y="215"/>
                  </a:lnTo>
                  <a:cubicBezTo>
                    <a:pt x="691" y="96"/>
                    <a:pt x="596" y="1"/>
                    <a:pt x="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48"/>
          <p:cNvGrpSpPr/>
          <p:nvPr/>
        </p:nvGrpSpPr>
        <p:grpSpPr>
          <a:xfrm>
            <a:off x="4441110" y="3930097"/>
            <a:ext cx="294200" cy="480109"/>
            <a:chOff x="4879315" y="3815188"/>
            <a:chExt cx="294200" cy="480109"/>
          </a:xfrm>
        </p:grpSpPr>
        <p:sp>
          <p:nvSpPr>
            <p:cNvPr id="562" name="Google Shape;562;p48"/>
            <p:cNvSpPr/>
            <p:nvPr/>
          </p:nvSpPr>
          <p:spPr>
            <a:xfrm>
              <a:off x="4879315" y="3815188"/>
              <a:ext cx="294200" cy="480109"/>
            </a:xfrm>
            <a:custGeom>
              <a:avLst/>
              <a:gdLst/>
              <a:ahLst/>
              <a:cxnLst/>
              <a:rect l="l" t="t" r="r" b="b"/>
              <a:pathLst>
                <a:path w="8479" h="13837" extrusionOk="0">
                  <a:moveTo>
                    <a:pt x="4168" y="1120"/>
                  </a:moveTo>
                  <a:cubicBezTo>
                    <a:pt x="5335" y="1120"/>
                    <a:pt x="6526" y="1286"/>
                    <a:pt x="7193" y="1406"/>
                  </a:cubicBezTo>
                  <a:lnTo>
                    <a:pt x="7193" y="3787"/>
                  </a:lnTo>
                  <a:lnTo>
                    <a:pt x="5716" y="3787"/>
                  </a:lnTo>
                  <a:cubicBezTo>
                    <a:pt x="5597" y="3787"/>
                    <a:pt x="5502" y="3858"/>
                    <a:pt x="5502" y="3978"/>
                  </a:cubicBezTo>
                  <a:cubicBezTo>
                    <a:pt x="5502" y="4097"/>
                    <a:pt x="5597" y="4192"/>
                    <a:pt x="5716" y="4192"/>
                  </a:cubicBezTo>
                  <a:lnTo>
                    <a:pt x="7193" y="4192"/>
                  </a:lnTo>
                  <a:lnTo>
                    <a:pt x="7193" y="5097"/>
                  </a:lnTo>
                  <a:lnTo>
                    <a:pt x="1120" y="5097"/>
                  </a:lnTo>
                  <a:lnTo>
                    <a:pt x="1120" y="4192"/>
                  </a:lnTo>
                  <a:lnTo>
                    <a:pt x="4502" y="4192"/>
                  </a:lnTo>
                  <a:cubicBezTo>
                    <a:pt x="4621" y="4192"/>
                    <a:pt x="4692" y="4097"/>
                    <a:pt x="4692" y="3978"/>
                  </a:cubicBezTo>
                  <a:cubicBezTo>
                    <a:pt x="4692" y="3858"/>
                    <a:pt x="4621" y="3787"/>
                    <a:pt x="4502" y="3787"/>
                  </a:cubicBezTo>
                  <a:lnTo>
                    <a:pt x="1120" y="3787"/>
                  </a:lnTo>
                  <a:lnTo>
                    <a:pt x="1120" y="1406"/>
                  </a:lnTo>
                  <a:cubicBezTo>
                    <a:pt x="1834" y="1286"/>
                    <a:pt x="3097" y="1120"/>
                    <a:pt x="4168" y="1120"/>
                  </a:cubicBezTo>
                  <a:close/>
                  <a:moveTo>
                    <a:pt x="4835" y="11836"/>
                  </a:moveTo>
                  <a:lnTo>
                    <a:pt x="4835" y="12193"/>
                  </a:lnTo>
                  <a:lnTo>
                    <a:pt x="3501" y="12193"/>
                  </a:lnTo>
                  <a:lnTo>
                    <a:pt x="3501" y="11836"/>
                  </a:lnTo>
                  <a:close/>
                  <a:moveTo>
                    <a:pt x="7264" y="9312"/>
                  </a:moveTo>
                  <a:lnTo>
                    <a:pt x="7264" y="10360"/>
                  </a:lnTo>
                  <a:lnTo>
                    <a:pt x="6526" y="10574"/>
                  </a:lnTo>
                  <a:cubicBezTo>
                    <a:pt x="6431" y="10598"/>
                    <a:pt x="6359" y="10646"/>
                    <a:pt x="6359" y="10765"/>
                  </a:cubicBezTo>
                  <a:lnTo>
                    <a:pt x="6359" y="11431"/>
                  </a:lnTo>
                  <a:lnTo>
                    <a:pt x="5811" y="11431"/>
                  </a:lnTo>
                  <a:cubicBezTo>
                    <a:pt x="5692" y="11431"/>
                    <a:pt x="5597" y="11527"/>
                    <a:pt x="5597" y="11622"/>
                  </a:cubicBezTo>
                  <a:lnTo>
                    <a:pt x="5597" y="13360"/>
                  </a:lnTo>
                  <a:cubicBezTo>
                    <a:pt x="5597" y="13384"/>
                    <a:pt x="5550" y="13408"/>
                    <a:pt x="5526" y="13408"/>
                  </a:cubicBezTo>
                  <a:lnTo>
                    <a:pt x="5383" y="13408"/>
                  </a:lnTo>
                  <a:cubicBezTo>
                    <a:pt x="5359" y="13408"/>
                    <a:pt x="5311" y="13384"/>
                    <a:pt x="5311" y="13360"/>
                  </a:cubicBezTo>
                  <a:lnTo>
                    <a:pt x="5311" y="11622"/>
                  </a:lnTo>
                  <a:cubicBezTo>
                    <a:pt x="5311" y="11527"/>
                    <a:pt x="5240" y="11431"/>
                    <a:pt x="5121" y="11431"/>
                  </a:cubicBezTo>
                  <a:lnTo>
                    <a:pt x="3382" y="11431"/>
                  </a:lnTo>
                  <a:cubicBezTo>
                    <a:pt x="3263" y="11431"/>
                    <a:pt x="3168" y="11527"/>
                    <a:pt x="3168" y="11622"/>
                  </a:cubicBezTo>
                  <a:lnTo>
                    <a:pt x="3168" y="13360"/>
                  </a:lnTo>
                  <a:cubicBezTo>
                    <a:pt x="3168" y="13384"/>
                    <a:pt x="3144" y="13408"/>
                    <a:pt x="3120" y="13408"/>
                  </a:cubicBezTo>
                  <a:lnTo>
                    <a:pt x="2978" y="13408"/>
                  </a:lnTo>
                  <a:cubicBezTo>
                    <a:pt x="2930" y="13408"/>
                    <a:pt x="2906" y="13384"/>
                    <a:pt x="2906" y="13360"/>
                  </a:cubicBezTo>
                  <a:lnTo>
                    <a:pt x="2906" y="11622"/>
                  </a:lnTo>
                  <a:cubicBezTo>
                    <a:pt x="2906" y="11527"/>
                    <a:pt x="2811" y="11431"/>
                    <a:pt x="2692" y="11431"/>
                  </a:cubicBezTo>
                  <a:lnTo>
                    <a:pt x="2049" y="11431"/>
                  </a:lnTo>
                  <a:lnTo>
                    <a:pt x="2049" y="10765"/>
                  </a:lnTo>
                  <a:cubicBezTo>
                    <a:pt x="2049" y="10693"/>
                    <a:pt x="1977" y="10598"/>
                    <a:pt x="1906" y="10574"/>
                  </a:cubicBezTo>
                  <a:lnTo>
                    <a:pt x="1168" y="10360"/>
                  </a:lnTo>
                  <a:lnTo>
                    <a:pt x="1168" y="9312"/>
                  </a:lnTo>
                  <a:close/>
                  <a:moveTo>
                    <a:pt x="4192" y="1"/>
                  </a:moveTo>
                  <a:cubicBezTo>
                    <a:pt x="3025" y="1"/>
                    <a:pt x="1715" y="143"/>
                    <a:pt x="858" y="286"/>
                  </a:cubicBezTo>
                  <a:cubicBezTo>
                    <a:pt x="382" y="382"/>
                    <a:pt x="1" y="810"/>
                    <a:pt x="1" y="1310"/>
                  </a:cubicBezTo>
                  <a:lnTo>
                    <a:pt x="1" y="10931"/>
                  </a:lnTo>
                  <a:cubicBezTo>
                    <a:pt x="1" y="11122"/>
                    <a:pt x="144" y="11336"/>
                    <a:pt x="358" y="11408"/>
                  </a:cubicBezTo>
                  <a:lnTo>
                    <a:pt x="930" y="11550"/>
                  </a:lnTo>
                  <a:lnTo>
                    <a:pt x="930" y="12146"/>
                  </a:lnTo>
                  <a:cubicBezTo>
                    <a:pt x="930" y="12408"/>
                    <a:pt x="1120" y="12622"/>
                    <a:pt x="1406" y="12622"/>
                  </a:cubicBezTo>
                  <a:lnTo>
                    <a:pt x="2477" y="12622"/>
                  </a:lnTo>
                  <a:lnTo>
                    <a:pt x="2477" y="13360"/>
                  </a:lnTo>
                  <a:cubicBezTo>
                    <a:pt x="2477" y="13622"/>
                    <a:pt x="2668" y="13837"/>
                    <a:pt x="2954" y="13837"/>
                  </a:cubicBezTo>
                  <a:lnTo>
                    <a:pt x="3097" y="13837"/>
                  </a:lnTo>
                  <a:cubicBezTo>
                    <a:pt x="3359" y="13837"/>
                    <a:pt x="3573" y="13622"/>
                    <a:pt x="3573" y="13360"/>
                  </a:cubicBezTo>
                  <a:lnTo>
                    <a:pt x="3573" y="12598"/>
                  </a:lnTo>
                  <a:lnTo>
                    <a:pt x="4907" y="12598"/>
                  </a:lnTo>
                  <a:lnTo>
                    <a:pt x="4907" y="13337"/>
                  </a:lnTo>
                  <a:cubicBezTo>
                    <a:pt x="4907" y="13599"/>
                    <a:pt x="5121" y="13813"/>
                    <a:pt x="5383" y="13813"/>
                  </a:cubicBezTo>
                  <a:lnTo>
                    <a:pt x="5526" y="13813"/>
                  </a:lnTo>
                  <a:cubicBezTo>
                    <a:pt x="5811" y="13813"/>
                    <a:pt x="6002" y="13599"/>
                    <a:pt x="6002" y="13337"/>
                  </a:cubicBezTo>
                  <a:lnTo>
                    <a:pt x="6002" y="12598"/>
                  </a:lnTo>
                  <a:lnTo>
                    <a:pt x="7074" y="12598"/>
                  </a:lnTo>
                  <a:cubicBezTo>
                    <a:pt x="7359" y="12598"/>
                    <a:pt x="7550" y="12384"/>
                    <a:pt x="7550" y="12122"/>
                  </a:cubicBezTo>
                  <a:lnTo>
                    <a:pt x="7550" y="11527"/>
                  </a:lnTo>
                  <a:lnTo>
                    <a:pt x="8121" y="11360"/>
                  </a:lnTo>
                  <a:cubicBezTo>
                    <a:pt x="8336" y="11312"/>
                    <a:pt x="8479" y="11122"/>
                    <a:pt x="8479" y="10884"/>
                  </a:cubicBezTo>
                  <a:lnTo>
                    <a:pt x="8479" y="3406"/>
                  </a:lnTo>
                  <a:cubicBezTo>
                    <a:pt x="8479" y="3287"/>
                    <a:pt x="8383" y="3215"/>
                    <a:pt x="8264" y="3215"/>
                  </a:cubicBezTo>
                  <a:cubicBezTo>
                    <a:pt x="8145" y="3215"/>
                    <a:pt x="8074" y="3287"/>
                    <a:pt x="8074" y="3406"/>
                  </a:cubicBezTo>
                  <a:lnTo>
                    <a:pt x="8074" y="10884"/>
                  </a:lnTo>
                  <a:cubicBezTo>
                    <a:pt x="8074" y="10931"/>
                    <a:pt x="8026" y="10955"/>
                    <a:pt x="8002" y="10955"/>
                  </a:cubicBezTo>
                  <a:lnTo>
                    <a:pt x="7288" y="11146"/>
                  </a:lnTo>
                  <a:cubicBezTo>
                    <a:pt x="7193" y="11193"/>
                    <a:pt x="7145" y="11241"/>
                    <a:pt x="7145" y="11360"/>
                  </a:cubicBezTo>
                  <a:lnTo>
                    <a:pt x="7145" y="12098"/>
                  </a:lnTo>
                  <a:cubicBezTo>
                    <a:pt x="7145" y="12146"/>
                    <a:pt x="7121" y="12170"/>
                    <a:pt x="7074" y="12170"/>
                  </a:cubicBezTo>
                  <a:lnTo>
                    <a:pt x="6002" y="12170"/>
                  </a:lnTo>
                  <a:lnTo>
                    <a:pt x="6002" y="11812"/>
                  </a:lnTo>
                  <a:lnTo>
                    <a:pt x="6574" y="11812"/>
                  </a:lnTo>
                  <a:cubicBezTo>
                    <a:pt x="6693" y="11812"/>
                    <a:pt x="6788" y="11717"/>
                    <a:pt x="6788" y="11598"/>
                  </a:cubicBezTo>
                  <a:lnTo>
                    <a:pt x="6788" y="10907"/>
                  </a:lnTo>
                  <a:lnTo>
                    <a:pt x="7526" y="10717"/>
                  </a:lnTo>
                  <a:cubicBezTo>
                    <a:pt x="7621" y="10669"/>
                    <a:pt x="7669" y="10622"/>
                    <a:pt x="7669" y="10503"/>
                  </a:cubicBezTo>
                  <a:lnTo>
                    <a:pt x="7669" y="1263"/>
                  </a:lnTo>
                  <a:cubicBezTo>
                    <a:pt x="7669" y="1167"/>
                    <a:pt x="7598" y="1025"/>
                    <a:pt x="7478" y="1001"/>
                  </a:cubicBezTo>
                  <a:cubicBezTo>
                    <a:pt x="6812" y="882"/>
                    <a:pt x="5502" y="739"/>
                    <a:pt x="4216" y="739"/>
                  </a:cubicBezTo>
                  <a:cubicBezTo>
                    <a:pt x="3073" y="739"/>
                    <a:pt x="1692" y="929"/>
                    <a:pt x="977" y="1048"/>
                  </a:cubicBezTo>
                  <a:cubicBezTo>
                    <a:pt x="858" y="1072"/>
                    <a:pt x="763" y="1167"/>
                    <a:pt x="763" y="1310"/>
                  </a:cubicBezTo>
                  <a:lnTo>
                    <a:pt x="763" y="5668"/>
                  </a:lnTo>
                  <a:cubicBezTo>
                    <a:pt x="763" y="5787"/>
                    <a:pt x="858" y="5883"/>
                    <a:pt x="977" y="5883"/>
                  </a:cubicBezTo>
                  <a:cubicBezTo>
                    <a:pt x="1096" y="5883"/>
                    <a:pt x="1191" y="5787"/>
                    <a:pt x="1191" y="5668"/>
                  </a:cubicBezTo>
                  <a:lnTo>
                    <a:pt x="1191" y="5502"/>
                  </a:lnTo>
                  <a:lnTo>
                    <a:pt x="7288" y="5502"/>
                  </a:lnTo>
                  <a:lnTo>
                    <a:pt x="7288" y="8931"/>
                  </a:lnTo>
                  <a:lnTo>
                    <a:pt x="1191" y="8931"/>
                  </a:lnTo>
                  <a:lnTo>
                    <a:pt x="1191" y="6597"/>
                  </a:lnTo>
                  <a:cubicBezTo>
                    <a:pt x="1191" y="6478"/>
                    <a:pt x="1096" y="6383"/>
                    <a:pt x="977" y="6383"/>
                  </a:cubicBezTo>
                  <a:cubicBezTo>
                    <a:pt x="858" y="6383"/>
                    <a:pt x="763" y="6478"/>
                    <a:pt x="763" y="6597"/>
                  </a:cubicBezTo>
                  <a:lnTo>
                    <a:pt x="763" y="10526"/>
                  </a:lnTo>
                  <a:cubicBezTo>
                    <a:pt x="763" y="10622"/>
                    <a:pt x="834" y="10717"/>
                    <a:pt x="930" y="10741"/>
                  </a:cubicBezTo>
                  <a:lnTo>
                    <a:pt x="1668" y="10955"/>
                  </a:lnTo>
                  <a:lnTo>
                    <a:pt x="1668" y="11622"/>
                  </a:lnTo>
                  <a:cubicBezTo>
                    <a:pt x="1668" y="11741"/>
                    <a:pt x="1763" y="11836"/>
                    <a:pt x="1882" y="11836"/>
                  </a:cubicBezTo>
                  <a:lnTo>
                    <a:pt x="2430" y="11836"/>
                  </a:lnTo>
                  <a:lnTo>
                    <a:pt x="2430" y="12193"/>
                  </a:lnTo>
                  <a:lnTo>
                    <a:pt x="1358" y="12193"/>
                  </a:lnTo>
                  <a:cubicBezTo>
                    <a:pt x="1334" y="12193"/>
                    <a:pt x="1311" y="12170"/>
                    <a:pt x="1311" y="12146"/>
                  </a:cubicBezTo>
                  <a:lnTo>
                    <a:pt x="1311" y="11384"/>
                  </a:lnTo>
                  <a:cubicBezTo>
                    <a:pt x="1311" y="11312"/>
                    <a:pt x="1239" y="11217"/>
                    <a:pt x="1168" y="11193"/>
                  </a:cubicBezTo>
                  <a:lnTo>
                    <a:pt x="453" y="10979"/>
                  </a:lnTo>
                  <a:cubicBezTo>
                    <a:pt x="406" y="10979"/>
                    <a:pt x="382" y="10955"/>
                    <a:pt x="382" y="10907"/>
                  </a:cubicBezTo>
                  <a:lnTo>
                    <a:pt x="382" y="1310"/>
                  </a:lnTo>
                  <a:cubicBezTo>
                    <a:pt x="382" y="1001"/>
                    <a:pt x="596" y="739"/>
                    <a:pt x="930" y="667"/>
                  </a:cubicBezTo>
                  <a:cubicBezTo>
                    <a:pt x="1644" y="548"/>
                    <a:pt x="3001" y="382"/>
                    <a:pt x="4192" y="382"/>
                  </a:cubicBezTo>
                  <a:cubicBezTo>
                    <a:pt x="5407" y="382"/>
                    <a:pt x="6669" y="524"/>
                    <a:pt x="7478" y="667"/>
                  </a:cubicBezTo>
                  <a:cubicBezTo>
                    <a:pt x="7764" y="739"/>
                    <a:pt x="7979" y="977"/>
                    <a:pt x="7979" y="1310"/>
                  </a:cubicBezTo>
                  <a:lnTo>
                    <a:pt x="7979" y="2525"/>
                  </a:lnTo>
                  <a:cubicBezTo>
                    <a:pt x="7979" y="2620"/>
                    <a:pt x="8074" y="2739"/>
                    <a:pt x="8193" y="2739"/>
                  </a:cubicBezTo>
                  <a:cubicBezTo>
                    <a:pt x="8312" y="2739"/>
                    <a:pt x="8383" y="2644"/>
                    <a:pt x="8383" y="2525"/>
                  </a:cubicBezTo>
                  <a:lnTo>
                    <a:pt x="8383" y="1310"/>
                  </a:lnTo>
                  <a:cubicBezTo>
                    <a:pt x="8383" y="810"/>
                    <a:pt x="8026" y="358"/>
                    <a:pt x="7526" y="286"/>
                  </a:cubicBezTo>
                  <a:cubicBezTo>
                    <a:pt x="6693" y="167"/>
                    <a:pt x="5407" y="1"/>
                    <a:pt x="41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8"/>
            <p:cNvSpPr/>
            <p:nvPr/>
          </p:nvSpPr>
          <p:spPr>
            <a:xfrm>
              <a:off x="4929730" y="4025906"/>
              <a:ext cx="35565" cy="34732"/>
            </a:xfrm>
            <a:custGeom>
              <a:avLst/>
              <a:gdLst/>
              <a:ahLst/>
              <a:cxnLst/>
              <a:rect l="l" t="t" r="r" b="b"/>
              <a:pathLst>
                <a:path w="1025" h="1001" extrusionOk="0">
                  <a:moveTo>
                    <a:pt x="501" y="0"/>
                  </a:moveTo>
                  <a:cubicBezTo>
                    <a:pt x="381" y="0"/>
                    <a:pt x="310" y="95"/>
                    <a:pt x="310" y="215"/>
                  </a:cubicBezTo>
                  <a:lnTo>
                    <a:pt x="310" y="286"/>
                  </a:lnTo>
                  <a:lnTo>
                    <a:pt x="215" y="286"/>
                  </a:lnTo>
                  <a:cubicBezTo>
                    <a:pt x="96" y="286"/>
                    <a:pt x="0" y="381"/>
                    <a:pt x="0" y="500"/>
                  </a:cubicBezTo>
                  <a:cubicBezTo>
                    <a:pt x="0" y="619"/>
                    <a:pt x="96" y="715"/>
                    <a:pt x="215" y="715"/>
                  </a:cubicBezTo>
                  <a:lnTo>
                    <a:pt x="310" y="715"/>
                  </a:lnTo>
                  <a:lnTo>
                    <a:pt x="310" y="810"/>
                  </a:lnTo>
                  <a:cubicBezTo>
                    <a:pt x="310" y="929"/>
                    <a:pt x="381" y="1000"/>
                    <a:pt x="501" y="1000"/>
                  </a:cubicBezTo>
                  <a:cubicBezTo>
                    <a:pt x="620" y="1000"/>
                    <a:pt x="715" y="929"/>
                    <a:pt x="715" y="810"/>
                  </a:cubicBezTo>
                  <a:lnTo>
                    <a:pt x="715" y="715"/>
                  </a:lnTo>
                  <a:lnTo>
                    <a:pt x="810" y="715"/>
                  </a:lnTo>
                  <a:cubicBezTo>
                    <a:pt x="929" y="715"/>
                    <a:pt x="1024" y="619"/>
                    <a:pt x="1024" y="500"/>
                  </a:cubicBezTo>
                  <a:cubicBezTo>
                    <a:pt x="1024" y="381"/>
                    <a:pt x="929" y="286"/>
                    <a:pt x="810" y="286"/>
                  </a:cubicBezTo>
                  <a:lnTo>
                    <a:pt x="715" y="286"/>
                  </a:lnTo>
                  <a:lnTo>
                    <a:pt x="715" y="215"/>
                  </a:lnTo>
                  <a:cubicBezTo>
                    <a:pt x="715" y="95"/>
                    <a:pt x="620" y="0"/>
                    <a:pt x="5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8"/>
            <p:cNvSpPr/>
            <p:nvPr/>
          </p:nvSpPr>
          <p:spPr>
            <a:xfrm>
              <a:off x="4974351" y="4025906"/>
              <a:ext cx="29770" cy="14087"/>
            </a:xfrm>
            <a:custGeom>
              <a:avLst/>
              <a:gdLst/>
              <a:ahLst/>
              <a:cxnLst/>
              <a:rect l="l" t="t" r="r" b="b"/>
              <a:pathLst>
                <a:path w="858" h="406" extrusionOk="0">
                  <a:moveTo>
                    <a:pt x="215" y="0"/>
                  </a:moveTo>
                  <a:cubicBezTo>
                    <a:pt x="96" y="0"/>
                    <a:pt x="0" y="95"/>
                    <a:pt x="0" y="215"/>
                  </a:cubicBezTo>
                  <a:cubicBezTo>
                    <a:pt x="0" y="334"/>
                    <a:pt x="96" y="405"/>
                    <a:pt x="215" y="405"/>
                  </a:cubicBezTo>
                  <a:lnTo>
                    <a:pt x="643" y="405"/>
                  </a:lnTo>
                  <a:cubicBezTo>
                    <a:pt x="762" y="405"/>
                    <a:pt x="858" y="334"/>
                    <a:pt x="858" y="215"/>
                  </a:cubicBezTo>
                  <a:cubicBezTo>
                    <a:pt x="858" y="95"/>
                    <a:pt x="762" y="0"/>
                    <a:pt x="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8"/>
            <p:cNvSpPr/>
            <p:nvPr/>
          </p:nvSpPr>
          <p:spPr>
            <a:xfrm>
              <a:off x="4974351" y="4044087"/>
              <a:ext cx="53746" cy="14885"/>
            </a:xfrm>
            <a:custGeom>
              <a:avLst/>
              <a:gdLst/>
              <a:ahLst/>
              <a:cxnLst/>
              <a:rect l="l" t="t" r="r" b="b"/>
              <a:pathLst>
                <a:path w="1549" h="429" extrusionOk="0">
                  <a:moveTo>
                    <a:pt x="215" y="0"/>
                  </a:moveTo>
                  <a:cubicBezTo>
                    <a:pt x="96" y="0"/>
                    <a:pt x="0" y="95"/>
                    <a:pt x="0" y="214"/>
                  </a:cubicBezTo>
                  <a:cubicBezTo>
                    <a:pt x="0" y="333"/>
                    <a:pt x="96" y="429"/>
                    <a:pt x="215" y="429"/>
                  </a:cubicBezTo>
                  <a:lnTo>
                    <a:pt x="1334" y="429"/>
                  </a:lnTo>
                  <a:cubicBezTo>
                    <a:pt x="1453" y="429"/>
                    <a:pt x="1548" y="333"/>
                    <a:pt x="1548" y="214"/>
                  </a:cubicBezTo>
                  <a:cubicBezTo>
                    <a:pt x="1548" y="95"/>
                    <a:pt x="1453" y="0"/>
                    <a:pt x="1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8"/>
            <p:cNvSpPr/>
            <p:nvPr/>
          </p:nvSpPr>
          <p:spPr>
            <a:xfrm>
              <a:off x="4930563" y="4070527"/>
              <a:ext cx="100831" cy="14052"/>
            </a:xfrm>
            <a:custGeom>
              <a:avLst/>
              <a:gdLst/>
              <a:ahLst/>
              <a:cxnLst/>
              <a:rect l="l" t="t" r="r" b="b"/>
              <a:pathLst>
                <a:path w="2906" h="405" extrusionOk="0">
                  <a:moveTo>
                    <a:pt x="215" y="0"/>
                  </a:moveTo>
                  <a:cubicBezTo>
                    <a:pt x="95" y="0"/>
                    <a:pt x="0" y="72"/>
                    <a:pt x="0" y="191"/>
                  </a:cubicBezTo>
                  <a:cubicBezTo>
                    <a:pt x="0" y="310"/>
                    <a:pt x="95" y="405"/>
                    <a:pt x="215" y="405"/>
                  </a:cubicBezTo>
                  <a:lnTo>
                    <a:pt x="2691" y="405"/>
                  </a:lnTo>
                  <a:cubicBezTo>
                    <a:pt x="2810" y="405"/>
                    <a:pt x="2906" y="310"/>
                    <a:pt x="2906" y="191"/>
                  </a:cubicBezTo>
                  <a:cubicBezTo>
                    <a:pt x="2906" y="72"/>
                    <a:pt x="2810" y="0"/>
                    <a:pt x="2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8"/>
            <p:cNvSpPr/>
            <p:nvPr/>
          </p:nvSpPr>
          <p:spPr>
            <a:xfrm>
              <a:off x="4930563" y="4089506"/>
              <a:ext cx="100831" cy="14920"/>
            </a:xfrm>
            <a:custGeom>
              <a:avLst/>
              <a:gdLst/>
              <a:ahLst/>
              <a:cxnLst/>
              <a:rect l="l" t="t" r="r" b="b"/>
              <a:pathLst>
                <a:path w="2906" h="430" extrusionOk="0">
                  <a:moveTo>
                    <a:pt x="215" y="1"/>
                  </a:moveTo>
                  <a:cubicBezTo>
                    <a:pt x="95" y="1"/>
                    <a:pt x="0" y="96"/>
                    <a:pt x="0" y="215"/>
                  </a:cubicBezTo>
                  <a:cubicBezTo>
                    <a:pt x="0" y="334"/>
                    <a:pt x="95" y="430"/>
                    <a:pt x="215" y="430"/>
                  </a:cubicBezTo>
                  <a:lnTo>
                    <a:pt x="2691" y="430"/>
                  </a:lnTo>
                  <a:cubicBezTo>
                    <a:pt x="2810" y="430"/>
                    <a:pt x="2906" y="334"/>
                    <a:pt x="2906" y="215"/>
                  </a:cubicBezTo>
                  <a:cubicBezTo>
                    <a:pt x="2906" y="96"/>
                    <a:pt x="2810" y="1"/>
                    <a:pt x="26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8"/>
            <p:cNvSpPr/>
            <p:nvPr/>
          </p:nvSpPr>
          <p:spPr>
            <a:xfrm>
              <a:off x="5037987" y="4025906"/>
              <a:ext cx="37196" cy="78520"/>
            </a:xfrm>
            <a:custGeom>
              <a:avLst/>
              <a:gdLst/>
              <a:ahLst/>
              <a:cxnLst/>
              <a:rect l="l" t="t" r="r" b="b"/>
              <a:pathLst>
                <a:path w="1072" h="2263" extrusionOk="0">
                  <a:moveTo>
                    <a:pt x="667" y="405"/>
                  </a:moveTo>
                  <a:lnTo>
                    <a:pt x="667" y="1834"/>
                  </a:lnTo>
                  <a:lnTo>
                    <a:pt x="405" y="1834"/>
                  </a:lnTo>
                  <a:lnTo>
                    <a:pt x="405" y="405"/>
                  </a:lnTo>
                  <a:close/>
                  <a:moveTo>
                    <a:pt x="214" y="0"/>
                  </a:moveTo>
                  <a:cubicBezTo>
                    <a:pt x="95" y="0"/>
                    <a:pt x="0" y="95"/>
                    <a:pt x="0" y="215"/>
                  </a:cubicBezTo>
                  <a:lnTo>
                    <a:pt x="0" y="2048"/>
                  </a:lnTo>
                  <a:cubicBezTo>
                    <a:pt x="0" y="2167"/>
                    <a:pt x="95" y="2263"/>
                    <a:pt x="214" y="2263"/>
                  </a:cubicBezTo>
                  <a:lnTo>
                    <a:pt x="857" y="2263"/>
                  </a:lnTo>
                  <a:cubicBezTo>
                    <a:pt x="977" y="2263"/>
                    <a:pt x="1072" y="2167"/>
                    <a:pt x="1072" y="2048"/>
                  </a:cubicBezTo>
                  <a:lnTo>
                    <a:pt x="1072" y="215"/>
                  </a:lnTo>
                  <a:cubicBezTo>
                    <a:pt x="1072" y="95"/>
                    <a:pt x="1000" y="0"/>
                    <a:pt x="8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8"/>
            <p:cNvSpPr/>
            <p:nvPr/>
          </p:nvSpPr>
          <p:spPr>
            <a:xfrm>
              <a:off x="5080109" y="4025906"/>
              <a:ext cx="38063" cy="78520"/>
            </a:xfrm>
            <a:custGeom>
              <a:avLst/>
              <a:gdLst/>
              <a:ahLst/>
              <a:cxnLst/>
              <a:rect l="l" t="t" r="r" b="b"/>
              <a:pathLst>
                <a:path w="1097" h="2263" extrusionOk="0">
                  <a:moveTo>
                    <a:pt x="691" y="405"/>
                  </a:moveTo>
                  <a:lnTo>
                    <a:pt x="691" y="1834"/>
                  </a:lnTo>
                  <a:lnTo>
                    <a:pt x="429" y="1834"/>
                  </a:lnTo>
                  <a:lnTo>
                    <a:pt x="429" y="405"/>
                  </a:lnTo>
                  <a:close/>
                  <a:moveTo>
                    <a:pt x="215" y="0"/>
                  </a:moveTo>
                  <a:cubicBezTo>
                    <a:pt x="96" y="0"/>
                    <a:pt x="1" y="95"/>
                    <a:pt x="1" y="215"/>
                  </a:cubicBezTo>
                  <a:lnTo>
                    <a:pt x="1" y="2048"/>
                  </a:lnTo>
                  <a:cubicBezTo>
                    <a:pt x="1" y="2167"/>
                    <a:pt x="96" y="2263"/>
                    <a:pt x="215" y="2263"/>
                  </a:cubicBezTo>
                  <a:lnTo>
                    <a:pt x="882" y="2263"/>
                  </a:lnTo>
                  <a:cubicBezTo>
                    <a:pt x="1001" y="2263"/>
                    <a:pt x="1096" y="2167"/>
                    <a:pt x="1096" y="2048"/>
                  </a:cubicBezTo>
                  <a:lnTo>
                    <a:pt x="1096" y="215"/>
                  </a:lnTo>
                  <a:cubicBezTo>
                    <a:pt x="1096" y="95"/>
                    <a:pt x="1001" y="0"/>
                    <a:pt x="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70" name="Google Shape;570;p48"/>
          <p:cNvCxnSpPr>
            <a:stCxn id="539" idx="1"/>
            <a:endCxn id="538" idx="5"/>
          </p:cNvCxnSpPr>
          <p:nvPr/>
        </p:nvCxnSpPr>
        <p:spPr>
          <a:xfrm flipV="1">
            <a:off x="3746443" y="2980250"/>
            <a:ext cx="423391" cy="1516"/>
          </a:xfrm>
          <a:prstGeom prst="straightConnector1">
            <a:avLst/>
          </a:prstGeom>
          <a:noFill/>
          <a:ln w="19050" cap="flat" cmpd="sng">
            <a:solidFill>
              <a:schemeClr val="accent5"/>
            </a:solidFill>
            <a:prstDash val="solid"/>
            <a:round/>
            <a:headEnd type="none" w="med" len="med"/>
            <a:tailEnd type="none" w="med" len="med"/>
          </a:ln>
        </p:spPr>
      </p:cxnSp>
      <p:cxnSp>
        <p:nvCxnSpPr>
          <p:cNvPr id="571" name="Google Shape;571;p48"/>
          <p:cNvCxnSpPr>
            <a:stCxn id="541" idx="3"/>
            <a:endCxn id="535" idx="1"/>
          </p:cNvCxnSpPr>
          <p:nvPr/>
        </p:nvCxnSpPr>
        <p:spPr>
          <a:xfrm flipH="1" flipV="1">
            <a:off x="4973581" y="1805850"/>
            <a:ext cx="499669" cy="1793"/>
          </a:xfrm>
          <a:prstGeom prst="straightConnector1">
            <a:avLst/>
          </a:prstGeom>
          <a:noFill/>
          <a:ln w="19050" cap="flat" cmpd="sng">
            <a:solidFill>
              <a:schemeClr val="accent5"/>
            </a:solidFill>
            <a:prstDash val="solid"/>
            <a:round/>
            <a:headEnd type="none" w="med" len="med"/>
            <a:tailEnd type="none" w="med" len="med"/>
          </a:ln>
        </p:spPr>
      </p:cxnSp>
      <p:cxnSp>
        <p:nvCxnSpPr>
          <p:cNvPr id="572" name="Google Shape;572;p48"/>
          <p:cNvCxnSpPr>
            <a:stCxn id="543" idx="3"/>
            <a:endCxn id="536" idx="1"/>
          </p:cNvCxnSpPr>
          <p:nvPr/>
        </p:nvCxnSpPr>
        <p:spPr>
          <a:xfrm flipH="1" flipV="1">
            <a:off x="4975118" y="4200701"/>
            <a:ext cx="307730" cy="158"/>
          </a:xfrm>
          <a:prstGeom prst="straightConnector1">
            <a:avLst/>
          </a:prstGeom>
          <a:noFill/>
          <a:ln w="19050" cap="flat" cmpd="sng">
            <a:solidFill>
              <a:schemeClr val="accent5"/>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theme/theme1.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268</Words>
  <Application>Microsoft Office PowerPoint</Application>
  <PresentationFormat>On-screen Show (16:9)</PresentationFormat>
  <Paragraphs>65</Paragraphs>
  <Slides>13</Slides>
  <Notes>13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vt:i4>
      </vt:variant>
    </vt:vector>
  </HeadingPairs>
  <TitlesOfParts>
    <vt:vector size="23" baseType="lpstr">
      <vt:lpstr>Arial</vt:lpstr>
      <vt:lpstr>Oswald</vt:lpstr>
      <vt:lpstr>Proxima Nova</vt:lpstr>
      <vt:lpstr>Krona One</vt:lpstr>
      <vt:lpstr>Barlow</vt:lpstr>
      <vt:lpstr>Krub Medium</vt:lpstr>
      <vt:lpstr>Cavolini</vt:lpstr>
      <vt:lpstr>Roboto</vt:lpstr>
      <vt:lpstr>Blood Bank Center by Slidesgo</vt:lpstr>
      <vt:lpstr>Slidesgo Final Pages</vt:lpstr>
      <vt:lpstr>BLOOD BANK MANAGEMENT SYSTEM</vt:lpstr>
      <vt:lpstr>ABSTRACT</vt:lpstr>
      <vt:lpstr>INTRODUCTION</vt:lpstr>
      <vt:lpstr>INTRODUCTION</vt:lpstr>
      <vt:lpstr>INTRODUCTION</vt:lpstr>
      <vt:lpstr>PowerPoint Presentation</vt:lpstr>
      <vt:lpstr>CLASS DIAGRAM</vt:lpstr>
      <vt:lpstr>PowerPoint Presentation</vt:lpstr>
      <vt:lpstr>OUR CLASSES</vt:lpstr>
      <vt:lpstr>OUR CLASSES</vt:lpstr>
      <vt:lpstr>BLOOD GROUPS</vt:lpstr>
      <vt:lpstr>OUR LEARNINGS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BANK MANAGEMENT</dc:title>
  <cp:lastModifiedBy>HP</cp:lastModifiedBy>
  <cp:revision>62</cp:revision>
  <dcterms:modified xsi:type="dcterms:W3CDTF">2022-11-11T08:22:15Z</dcterms:modified>
</cp:coreProperties>
</file>